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90" r:id="rId3"/>
    <p:sldId id="302" r:id="rId4"/>
    <p:sldId id="258" r:id="rId5"/>
    <p:sldId id="259" r:id="rId6"/>
    <p:sldId id="269" r:id="rId7"/>
    <p:sldId id="267" r:id="rId8"/>
    <p:sldId id="272" r:id="rId9"/>
    <p:sldId id="270" r:id="rId10"/>
    <p:sldId id="271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305" r:id="rId19"/>
    <p:sldId id="306" r:id="rId20"/>
    <p:sldId id="281" r:id="rId21"/>
    <p:sldId id="282" r:id="rId22"/>
    <p:sldId id="308" r:id="rId23"/>
    <p:sldId id="309" r:id="rId24"/>
    <p:sldId id="310" r:id="rId25"/>
    <p:sldId id="307" r:id="rId26"/>
    <p:sldId id="31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301" r:id="rId38"/>
    <p:sldId id="294" r:id="rId39"/>
    <p:sldId id="295" r:id="rId40"/>
    <p:sldId id="303" r:id="rId41"/>
    <p:sldId id="297" r:id="rId42"/>
    <p:sldId id="298" r:id="rId43"/>
    <p:sldId id="299" r:id="rId44"/>
    <p:sldId id="312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files.shareholder.com/downloads/K/552892040x0x270623/7e8fab79-7054-45ac-bade-f5f87fc9c62e/KQ42008Financial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ccio\Documents\Word\The%20MIF\Consumer%20Staples\Other\KelloggMKTSha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ccio\Documents\Word\The%20MIF\Consumer%20Staples\Other\KelloggMKTSha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ccio\Documents\Word\The%20MIF\Consumer%20Staples\Other\KelloggMKTSha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ccio\Documents\Word\The%20MIF\Consumer%20Staples\Other\KelloggMKTSha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ellogg%20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ellogg%20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://ichart.finance.yahoo.com/table.csv?s=%5eGSPC&amp;a=01&amp;b=17&amp;c=2008&amp;d=01&amp;e=17&amp;f=2009&amp;g=d&amp;ignore=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Net Sales By Region</a:t>
            </a:r>
          </a:p>
          <a:p>
            <a:pPr>
              <a:defRPr/>
            </a:pPr>
            <a:r>
              <a:rPr lang="en-US"/>
              <a:t>Year Ending Jan. 3 2009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5341577962476921"/>
                  <c:y val="-0.12982896640553507"/>
                </c:manualLayout>
              </c:layout>
              <c:showPercent val="1"/>
            </c:dLbl>
            <c:dLbl>
              <c:idx val="1"/>
              <c:layout>
                <c:manualLayout>
                  <c:x val="-4.9336176727909041E-2"/>
                  <c:y val="7.3359002709607584E-3"/>
                </c:manualLayout>
              </c:layout>
              <c:showPercent val="1"/>
            </c:dLbl>
            <c:dLbl>
              <c:idx val="2"/>
              <c:layout>
                <c:manualLayout>
                  <c:x val="-9.179632059881436E-2"/>
                  <c:y val="3.704420364184889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3200"/>
                </a:pPr>
                <a:endParaRPr lang="en-US"/>
              </a:p>
            </c:txPr>
            <c:showPercent val="1"/>
            <c:showLeaderLines val="1"/>
          </c:dLbls>
          <c:cat>
            <c:strRef>
              <c:f>[KQ42008Financials.xls]Sheet1!$I$10:$I$13</c:f>
              <c:strCache>
                <c:ptCount val="4"/>
                <c:pt idx="0">
                  <c:v>North America </c:v>
                </c:pt>
                <c:pt idx="1">
                  <c:v>Europe </c:v>
                </c:pt>
                <c:pt idx="2">
                  <c:v>Latin America</c:v>
                </c:pt>
                <c:pt idx="3">
                  <c:v>Asia Pacific </c:v>
                </c:pt>
              </c:strCache>
            </c:strRef>
          </c:cat>
          <c:val>
            <c:numRef>
              <c:f>[KQ42008Financials.xls]Sheet1!$J$10:$J$13</c:f>
              <c:numCache>
                <c:formatCode>0%</c:formatCode>
                <c:ptCount val="4"/>
                <c:pt idx="0">
                  <c:v>0.65956948993916709</c:v>
                </c:pt>
                <c:pt idx="1">
                  <c:v>0.20425830603650014</c:v>
                </c:pt>
                <c:pt idx="2">
                  <c:v>8.033068164092963E-2</c:v>
                </c:pt>
                <c:pt idx="3">
                  <c:v>5.5841522383403515E-2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368778555458376"/>
          <c:y val="0.30455417248651451"/>
          <c:w val="0.30268360552153201"/>
          <c:h val="0.41964824106863241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sz="3200"/>
            </a:pPr>
            <a:r>
              <a:rPr lang="en-US" sz="3600" dirty="0" smtClean="0"/>
              <a:t>Annual Net </a:t>
            </a:r>
            <a:r>
              <a:rPr lang="en-US" sz="3600" dirty="0"/>
              <a:t>Sales</a:t>
            </a:r>
          </a:p>
        </c:rich>
      </c:tx>
      <c:layout>
        <c:manualLayout>
          <c:xMode val="edge"/>
          <c:yMode val="edge"/>
          <c:x val="0.29478006221444569"/>
          <c:y val="1.612903225806452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Net Sales</c:v>
          </c:tx>
          <c:cat>
            <c:numRef>
              <c:f>Sheet1!$J$4:$J$9</c:f>
              <c:numCache>
                <c:formatCode>General</c:formatCode>
                <c:ptCount val="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</c:numCache>
            </c:numRef>
          </c:cat>
          <c:val>
            <c:numRef>
              <c:f>Sheet1!$K$4:$K$9</c:f>
              <c:numCache>
                <c:formatCode>[$$-409]#,##0_);\([$$-409]#,##0\)</c:formatCode>
                <c:ptCount val="6"/>
                <c:pt idx="0">
                  <c:v>8811</c:v>
                </c:pt>
                <c:pt idx="1">
                  <c:v>9614</c:v>
                </c:pt>
                <c:pt idx="2">
                  <c:v>10177</c:v>
                </c:pt>
                <c:pt idx="3">
                  <c:v>10907</c:v>
                </c:pt>
                <c:pt idx="4">
                  <c:v>11776</c:v>
                </c:pt>
                <c:pt idx="5">
                  <c:v>12822</c:v>
                </c:pt>
              </c:numCache>
            </c:numRef>
          </c:val>
        </c:ser>
        <c:axId val="62193024"/>
        <c:axId val="62264448"/>
      </c:barChart>
      <c:catAx>
        <c:axId val="62193024"/>
        <c:scaling>
          <c:orientation val="minMax"/>
        </c:scaling>
        <c:axPos val="b"/>
        <c:numFmt formatCode="General" sourceLinked="1"/>
        <c:majorTickMark val="none"/>
        <c:tickLblPos val="nextTo"/>
        <c:crossAx val="62264448"/>
        <c:crosses val="autoZero"/>
        <c:auto val="1"/>
        <c:lblAlgn val="ctr"/>
        <c:lblOffset val="100"/>
      </c:catAx>
      <c:valAx>
        <c:axId val="622644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Annual Net Sales</a:t>
                </a:r>
              </a:p>
            </c:rich>
          </c:tx>
        </c:title>
        <c:numFmt formatCode="[$$-409]#,##0_);\([$$-409]#,##0\)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21930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/>
            </a:pPr>
            <a:endParaRPr lang="en-US"/>
          </a:p>
        </c:txPr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Net Earnings/Share $ (Diluted)</a:t>
            </a:r>
          </a:p>
        </c:rich>
      </c:tx>
      <c:layout>
        <c:manualLayout>
          <c:xMode val="edge"/>
          <c:yMode val="edge"/>
          <c:x val="0.30125000000000002"/>
          <c:y val="1.3698630136986301E-2"/>
        </c:manualLayout>
      </c:layout>
    </c:title>
    <c:plotArea>
      <c:layout>
        <c:manualLayout>
          <c:layoutTarget val="inner"/>
          <c:xMode val="edge"/>
          <c:yMode val="edge"/>
          <c:x val="0.31338874307378339"/>
          <c:y val="0.13861116407712595"/>
          <c:w val="0.68661125692621761"/>
          <c:h val="0.72169768069248597"/>
        </c:manualLayout>
      </c:layout>
      <c:barChart>
        <c:barDir val="col"/>
        <c:grouping val="clustered"/>
        <c:ser>
          <c:idx val="0"/>
          <c:order val="0"/>
          <c:tx>
            <c:v>Net Earnings/Share $ (Diluted)</c:v>
          </c:tx>
          <c:cat>
            <c:numRef>
              <c:f>Sheet1!$Q$4:$Q$9</c:f>
              <c:numCache>
                <c:formatCode>General</c:formatCode>
                <c:ptCount val="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</c:numCache>
            </c:numRef>
          </c:cat>
          <c:val>
            <c:numRef>
              <c:f>Sheet1!$R$4:$R$9</c:f>
              <c:numCache>
                <c:formatCode>General</c:formatCode>
                <c:ptCount val="6"/>
                <c:pt idx="0">
                  <c:v>1.9200000000000017</c:v>
                </c:pt>
                <c:pt idx="1">
                  <c:v>2.14</c:v>
                </c:pt>
                <c:pt idx="2">
                  <c:v>2.36</c:v>
                </c:pt>
                <c:pt idx="3">
                  <c:v>2.5099999999999998</c:v>
                </c:pt>
                <c:pt idx="4">
                  <c:v>2.7600000000000002</c:v>
                </c:pt>
                <c:pt idx="5">
                  <c:v>2.98</c:v>
                </c:pt>
              </c:numCache>
            </c:numRef>
          </c:val>
        </c:ser>
        <c:axId val="62291968"/>
        <c:axId val="62293504"/>
      </c:barChart>
      <c:catAx>
        <c:axId val="62291968"/>
        <c:scaling>
          <c:orientation val="minMax"/>
        </c:scaling>
        <c:axPos val="b"/>
        <c:numFmt formatCode="General" sourceLinked="1"/>
        <c:majorTickMark val="none"/>
        <c:tickLblPos val="nextTo"/>
        <c:crossAx val="62293504"/>
        <c:crosses val="autoZero"/>
        <c:auto val="1"/>
        <c:lblAlgn val="ctr"/>
        <c:lblOffset val="100"/>
      </c:catAx>
      <c:valAx>
        <c:axId val="62293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 smtClean="0"/>
                  <a:t>Net Earnings/Share (Diluted)</a:t>
                </a:r>
              </a:p>
              <a:p>
                <a:pPr>
                  <a:defRPr sz="1600"/>
                </a:pPr>
                <a:r>
                  <a:rPr lang="en-US" sz="1600" dirty="0" smtClean="0"/>
                  <a:t>In Dollars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11122703412073491"/>
              <c:y val="0.2378044186397458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2919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sz="3200"/>
            </a:pPr>
            <a:r>
              <a:rPr lang="en-US" sz="3200" dirty="0"/>
              <a:t>Dividends per Share</a:t>
            </a:r>
          </a:p>
        </c:rich>
      </c:tx>
      <c:layout>
        <c:manualLayout>
          <c:xMode val="edge"/>
          <c:yMode val="edge"/>
          <c:x val="0.30935344827586231"/>
          <c:y val="1.388888888888889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Dividends per Share</c:v>
          </c:tx>
          <c:cat>
            <c:numRef>
              <c:f>Sheet1!$Q$15:$Q$20</c:f>
              <c:numCache>
                <c:formatCode>General</c:formatCode>
                <c:ptCount val="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</c:numCache>
            </c:numRef>
          </c:cat>
          <c:val>
            <c:numRef>
              <c:f>Sheet1!$R$15:$R$20</c:f>
              <c:numCache>
                <c:formatCode>General</c:formatCode>
                <c:ptCount val="6"/>
                <c:pt idx="0">
                  <c:v>1.01</c:v>
                </c:pt>
                <c:pt idx="1">
                  <c:v>1.01</c:v>
                </c:pt>
                <c:pt idx="2">
                  <c:v>1.06</c:v>
                </c:pt>
                <c:pt idx="3">
                  <c:v>1.1399999999999979</c:v>
                </c:pt>
                <c:pt idx="4">
                  <c:v>1.2</c:v>
                </c:pt>
                <c:pt idx="5">
                  <c:v>1.3</c:v>
                </c:pt>
              </c:numCache>
            </c:numRef>
          </c:val>
        </c:ser>
        <c:axId val="62239104"/>
        <c:axId val="62240640"/>
      </c:barChart>
      <c:catAx>
        <c:axId val="62239104"/>
        <c:scaling>
          <c:orientation val="minMax"/>
        </c:scaling>
        <c:axPos val="b"/>
        <c:numFmt formatCode="General" sourceLinked="1"/>
        <c:majorTickMark val="none"/>
        <c:tickLblPos val="nextTo"/>
        <c:crossAx val="62240640"/>
        <c:crosses val="autoZero"/>
        <c:auto val="1"/>
        <c:lblAlgn val="ctr"/>
        <c:lblOffset val="100"/>
      </c:catAx>
      <c:valAx>
        <c:axId val="622406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Dividends/Share</a:t>
                </a:r>
              </a:p>
              <a:p>
                <a:pPr>
                  <a:defRPr sz="1600"/>
                </a:pPr>
                <a:r>
                  <a:rPr lang="en-US" sz="1600"/>
                  <a:t>In Dollars</a:t>
                </a:r>
              </a:p>
            </c:rich>
          </c:tx>
          <c:layout>
            <c:manualLayout>
              <c:xMode val="edge"/>
              <c:yMode val="edge"/>
              <c:x val="7.3275862068965456E-2"/>
              <c:y val="0.35177949110527862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2391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Cash Flow from Operations</a:t>
            </a:r>
          </a:p>
          <a:p>
            <a:pPr>
              <a:defRPr sz="2000"/>
            </a:pPr>
            <a:r>
              <a:rPr lang="en-US" sz="2000" dirty="0"/>
              <a:t>Less Cap. Expenditure</a:t>
            </a:r>
          </a:p>
        </c:rich>
      </c:tx>
      <c:layout>
        <c:manualLayout>
          <c:xMode val="edge"/>
          <c:yMode val="edge"/>
          <c:x val="0.39531247171689776"/>
          <c:y val="1.3888888888888897E-2"/>
        </c:manualLayout>
      </c:layout>
    </c:title>
    <c:plotArea>
      <c:layout>
        <c:manualLayout>
          <c:layoutTarget val="inner"/>
          <c:xMode val="edge"/>
          <c:yMode val="edge"/>
          <c:x val="0.2995947597067608"/>
          <c:y val="0.15762157334499852"/>
          <c:w val="0.70040524029323925"/>
          <c:h val="0.72858213035870512"/>
        </c:manualLayout>
      </c:layout>
      <c:barChart>
        <c:barDir val="col"/>
        <c:grouping val="clustered"/>
        <c:ser>
          <c:idx val="0"/>
          <c:order val="0"/>
          <c:tx>
            <c:v>Cash Flow from Operations</c:v>
          </c:tx>
          <c:cat>
            <c:numRef>
              <c:f>Sheet1!$O$25:$O$30</c:f>
              <c:numCache>
                <c:formatCode>General</c:formatCode>
                <c:ptCount val="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</c:numCache>
            </c:numRef>
          </c:cat>
          <c:val>
            <c:numRef>
              <c:f>Sheet1!$P$25:$P$30</c:f>
              <c:numCache>
                <c:formatCode>"$"#,##0</c:formatCode>
                <c:ptCount val="6"/>
                <c:pt idx="0">
                  <c:v>924</c:v>
                </c:pt>
                <c:pt idx="1">
                  <c:v>950</c:v>
                </c:pt>
                <c:pt idx="2">
                  <c:v>769</c:v>
                </c:pt>
                <c:pt idx="3">
                  <c:v>957</c:v>
                </c:pt>
                <c:pt idx="4">
                  <c:v>1031</c:v>
                </c:pt>
                <c:pt idx="5">
                  <c:v>806</c:v>
                </c:pt>
              </c:numCache>
            </c:numRef>
          </c:val>
        </c:ser>
        <c:axId val="62358272"/>
        <c:axId val="62359808"/>
      </c:barChart>
      <c:catAx>
        <c:axId val="62358272"/>
        <c:scaling>
          <c:orientation val="minMax"/>
        </c:scaling>
        <c:axPos val="b"/>
        <c:numFmt formatCode="General" sourceLinked="1"/>
        <c:majorTickMark val="none"/>
        <c:tickLblPos val="nextTo"/>
        <c:crossAx val="62359808"/>
        <c:crosses val="autoZero"/>
        <c:auto val="1"/>
        <c:lblAlgn val="ctr"/>
        <c:lblOffset val="100"/>
      </c:catAx>
      <c:valAx>
        <c:axId val="623598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Cash Flow from Operations</a:t>
                </a:r>
              </a:p>
              <a:p>
                <a:pPr>
                  <a:defRPr sz="1800"/>
                </a:pPr>
                <a:r>
                  <a:rPr lang="en-US" sz="1800"/>
                  <a:t>Less Cap. Expenditure</a:t>
                </a:r>
              </a:p>
            </c:rich>
          </c:tx>
          <c:layout>
            <c:manualLayout>
              <c:xMode val="edge"/>
              <c:yMode val="edge"/>
              <c:x val="4.9074074074074082E-2"/>
              <c:y val="0.2428139602555302"/>
            </c:manualLayout>
          </c:layout>
        </c:title>
        <c:numFmt formatCode="&quot;$&quot;#,##0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23582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plotArea>
      <c:layout/>
      <c:lineChart>
        <c:grouping val="standard"/>
        <c:ser>
          <c:idx val="0"/>
          <c:order val="0"/>
          <c:tx>
            <c:strRef>
              <c:f>CHARTS!$B$1</c:f>
              <c:strCache>
                <c:ptCount val="1"/>
                <c:pt idx="0">
                  <c:v>K</c:v>
                </c:pt>
              </c:strCache>
            </c:strRef>
          </c:tx>
          <c:marker>
            <c:symbol val="none"/>
          </c:marker>
          <c:cat>
            <c:numRef>
              <c:f>CHARTS!$A$2:$A$253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CHARTS!$B$2:$B$253</c:f>
              <c:numCache>
                <c:formatCode>General</c:formatCode>
                <c:ptCount val="252"/>
                <c:pt idx="0">
                  <c:v>50.5</c:v>
                </c:pt>
                <c:pt idx="1">
                  <c:v>49.96</c:v>
                </c:pt>
                <c:pt idx="2">
                  <c:v>49.68</c:v>
                </c:pt>
                <c:pt idx="3">
                  <c:v>49.720000000000013</c:v>
                </c:pt>
                <c:pt idx="4">
                  <c:v>49.91</c:v>
                </c:pt>
                <c:pt idx="5">
                  <c:v>50.36</c:v>
                </c:pt>
                <c:pt idx="6">
                  <c:v>50.36</c:v>
                </c:pt>
                <c:pt idx="7">
                  <c:v>50.160000000000011</c:v>
                </c:pt>
                <c:pt idx="8">
                  <c:v>49.7</c:v>
                </c:pt>
                <c:pt idx="9">
                  <c:v>49.690000000000012</c:v>
                </c:pt>
                <c:pt idx="10">
                  <c:v>49.41</c:v>
                </c:pt>
                <c:pt idx="11">
                  <c:v>49.55</c:v>
                </c:pt>
                <c:pt idx="12">
                  <c:v>48.839999999999996</c:v>
                </c:pt>
                <c:pt idx="13">
                  <c:v>48.46</c:v>
                </c:pt>
                <c:pt idx="14">
                  <c:v>48.760000000000012</c:v>
                </c:pt>
                <c:pt idx="15">
                  <c:v>49.83</c:v>
                </c:pt>
                <c:pt idx="16">
                  <c:v>50.04</c:v>
                </c:pt>
                <c:pt idx="17">
                  <c:v>49.3</c:v>
                </c:pt>
                <c:pt idx="18">
                  <c:v>48.89</c:v>
                </c:pt>
                <c:pt idx="19">
                  <c:v>48.760000000000012</c:v>
                </c:pt>
                <c:pt idx="20">
                  <c:v>50.11</c:v>
                </c:pt>
                <c:pt idx="21">
                  <c:v>50.190000000000012</c:v>
                </c:pt>
                <c:pt idx="22">
                  <c:v>50.58</c:v>
                </c:pt>
                <c:pt idx="23">
                  <c:v>50.42</c:v>
                </c:pt>
                <c:pt idx="24">
                  <c:v>50.839999999999996</c:v>
                </c:pt>
                <c:pt idx="25">
                  <c:v>50.63</c:v>
                </c:pt>
                <c:pt idx="26">
                  <c:v>50.879999999999995</c:v>
                </c:pt>
                <c:pt idx="27">
                  <c:v>51.43</c:v>
                </c:pt>
                <c:pt idx="28">
                  <c:v>51.51</c:v>
                </c:pt>
                <c:pt idx="29">
                  <c:v>53.01</c:v>
                </c:pt>
                <c:pt idx="30">
                  <c:v>52.02</c:v>
                </c:pt>
                <c:pt idx="31">
                  <c:v>51.94</c:v>
                </c:pt>
                <c:pt idx="32">
                  <c:v>52.08</c:v>
                </c:pt>
                <c:pt idx="33">
                  <c:v>52</c:v>
                </c:pt>
                <c:pt idx="34">
                  <c:v>51.91</c:v>
                </c:pt>
                <c:pt idx="35">
                  <c:v>51.77</c:v>
                </c:pt>
                <c:pt idx="36">
                  <c:v>51.53</c:v>
                </c:pt>
                <c:pt idx="37">
                  <c:v>50.91</c:v>
                </c:pt>
                <c:pt idx="38">
                  <c:v>51.27</c:v>
                </c:pt>
                <c:pt idx="39">
                  <c:v>52.05</c:v>
                </c:pt>
                <c:pt idx="40">
                  <c:v>52.15</c:v>
                </c:pt>
                <c:pt idx="41">
                  <c:v>51.879999999999995</c:v>
                </c:pt>
                <c:pt idx="42">
                  <c:v>51.6</c:v>
                </c:pt>
                <c:pt idx="43">
                  <c:v>50.92</c:v>
                </c:pt>
                <c:pt idx="44">
                  <c:v>50.41</c:v>
                </c:pt>
                <c:pt idx="45">
                  <c:v>50.92</c:v>
                </c:pt>
                <c:pt idx="46">
                  <c:v>50.77</c:v>
                </c:pt>
                <c:pt idx="47">
                  <c:v>50.339999999999996</c:v>
                </c:pt>
                <c:pt idx="48">
                  <c:v>50.14</c:v>
                </c:pt>
                <c:pt idx="49">
                  <c:v>50.94</c:v>
                </c:pt>
                <c:pt idx="50">
                  <c:v>50.14</c:v>
                </c:pt>
                <c:pt idx="51">
                  <c:v>51.379999999999995</c:v>
                </c:pt>
                <c:pt idx="52">
                  <c:v>51.349999999999994</c:v>
                </c:pt>
                <c:pt idx="53">
                  <c:v>51.120000000000012</c:v>
                </c:pt>
                <c:pt idx="54">
                  <c:v>50.849999999999994</c:v>
                </c:pt>
                <c:pt idx="55">
                  <c:v>50.4</c:v>
                </c:pt>
                <c:pt idx="56">
                  <c:v>50.36</c:v>
                </c:pt>
                <c:pt idx="57">
                  <c:v>49.849999999999994</c:v>
                </c:pt>
                <c:pt idx="58">
                  <c:v>50.32</c:v>
                </c:pt>
                <c:pt idx="59">
                  <c:v>50.42</c:v>
                </c:pt>
                <c:pt idx="60">
                  <c:v>50.49</c:v>
                </c:pt>
                <c:pt idx="61">
                  <c:v>50.5</c:v>
                </c:pt>
                <c:pt idx="62">
                  <c:v>50.46</c:v>
                </c:pt>
                <c:pt idx="63">
                  <c:v>50.25</c:v>
                </c:pt>
                <c:pt idx="64">
                  <c:v>50.13</c:v>
                </c:pt>
                <c:pt idx="65">
                  <c:v>49.879999999999995</c:v>
                </c:pt>
                <c:pt idx="66">
                  <c:v>49.74</c:v>
                </c:pt>
                <c:pt idx="67">
                  <c:v>49.55</c:v>
                </c:pt>
                <c:pt idx="68">
                  <c:v>50.15</c:v>
                </c:pt>
                <c:pt idx="69">
                  <c:v>49.78</c:v>
                </c:pt>
                <c:pt idx="70">
                  <c:v>50.61</c:v>
                </c:pt>
                <c:pt idx="71">
                  <c:v>51.08</c:v>
                </c:pt>
                <c:pt idx="72">
                  <c:v>50.660000000000011</c:v>
                </c:pt>
                <c:pt idx="73">
                  <c:v>50.160000000000011</c:v>
                </c:pt>
                <c:pt idx="74">
                  <c:v>50.64</c:v>
                </c:pt>
                <c:pt idx="75">
                  <c:v>50.68</c:v>
                </c:pt>
                <c:pt idx="76">
                  <c:v>49.349999999999994</c:v>
                </c:pt>
                <c:pt idx="77">
                  <c:v>49.61</c:v>
                </c:pt>
                <c:pt idx="78">
                  <c:v>51.28</c:v>
                </c:pt>
                <c:pt idx="79">
                  <c:v>50.949999999999996</c:v>
                </c:pt>
                <c:pt idx="80">
                  <c:v>51.02</c:v>
                </c:pt>
                <c:pt idx="81">
                  <c:v>51.27</c:v>
                </c:pt>
                <c:pt idx="82">
                  <c:v>50.77</c:v>
                </c:pt>
                <c:pt idx="83">
                  <c:v>49.96</c:v>
                </c:pt>
                <c:pt idx="84">
                  <c:v>50.4</c:v>
                </c:pt>
                <c:pt idx="85">
                  <c:v>50.67</c:v>
                </c:pt>
                <c:pt idx="86">
                  <c:v>50.28</c:v>
                </c:pt>
                <c:pt idx="87">
                  <c:v>50.14</c:v>
                </c:pt>
                <c:pt idx="88">
                  <c:v>49.55</c:v>
                </c:pt>
                <c:pt idx="89">
                  <c:v>49.11</c:v>
                </c:pt>
                <c:pt idx="90">
                  <c:v>47.839999999999996</c:v>
                </c:pt>
                <c:pt idx="91">
                  <c:v>47.290000000000013</c:v>
                </c:pt>
                <c:pt idx="92">
                  <c:v>47.349999999999994</c:v>
                </c:pt>
                <c:pt idx="93">
                  <c:v>47.37</c:v>
                </c:pt>
                <c:pt idx="94">
                  <c:v>47.78</c:v>
                </c:pt>
                <c:pt idx="95">
                  <c:v>48.11</c:v>
                </c:pt>
                <c:pt idx="96">
                  <c:v>48.51</c:v>
                </c:pt>
                <c:pt idx="97">
                  <c:v>49.47</c:v>
                </c:pt>
                <c:pt idx="98">
                  <c:v>49.8</c:v>
                </c:pt>
                <c:pt idx="99">
                  <c:v>50.14</c:v>
                </c:pt>
                <c:pt idx="100">
                  <c:v>50.160000000000011</c:v>
                </c:pt>
                <c:pt idx="101">
                  <c:v>49.839999999999996</c:v>
                </c:pt>
                <c:pt idx="102">
                  <c:v>50.2</c:v>
                </c:pt>
                <c:pt idx="103">
                  <c:v>51.65</c:v>
                </c:pt>
                <c:pt idx="104">
                  <c:v>51.309999999999995</c:v>
                </c:pt>
                <c:pt idx="105">
                  <c:v>50.879999999999995</c:v>
                </c:pt>
                <c:pt idx="106">
                  <c:v>50.660000000000011</c:v>
                </c:pt>
                <c:pt idx="107">
                  <c:v>51.57</c:v>
                </c:pt>
                <c:pt idx="108">
                  <c:v>52.8</c:v>
                </c:pt>
                <c:pt idx="109">
                  <c:v>52.1</c:v>
                </c:pt>
                <c:pt idx="110">
                  <c:v>51.54</c:v>
                </c:pt>
                <c:pt idx="111">
                  <c:v>52.11</c:v>
                </c:pt>
                <c:pt idx="112">
                  <c:v>52.7</c:v>
                </c:pt>
                <c:pt idx="113">
                  <c:v>53.39</c:v>
                </c:pt>
                <c:pt idx="114">
                  <c:v>52.32</c:v>
                </c:pt>
                <c:pt idx="115">
                  <c:v>51.720000000000013</c:v>
                </c:pt>
                <c:pt idx="116">
                  <c:v>53.17</c:v>
                </c:pt>
                <c:pt idx="117">
                  <c:v>53.6</c:v>
                </c:pt>
                <c:pt idx="118">
                  <c:v>54.01</c:v>
                </c:pt>
                <c:pt idx="119">
                  <c:v>52.809999999999995</c:v>
                </c:pt>
                <c:pt idx="120">
                  <c:v>54.93</c:v>
                </c:pt>
                <c:pt idx="121">
                  <c:v>54.93</c:v>
                </c:pt>
                <c:pt idx="122">
                  <c:v>54.67</c:v>
                </c:pt>
                <c:pt idx="123">
                  <c:v>53.97</c:v>
                </c:pt>
                <c:pt idx="124">
                  <c:v>53.839999999999996</c:v>
                </c:pt>
                <c:pt idx="125">
                  <c:v>54.720000000000013</c:v>
                </c:pt>
                <c:pt idx="126">
                  <c:v>53.92</c:v>
                </c:pt>
                <c:pt idx="127">
                  <c:v>53.13</c:v>
                </c:pt>
                <c:pt idx="128">
                  <c:v>53.660000000000011</c:v>
                </c:pt>
                <c:pt idx="129">
                  <c:v>53.42</c:v>
                </c:pt>
                <c:pt idx="130">
                  <c:v>53.63</c:v>
                </c:pt>
                <c:pt idx="131">
                  <c:v>53.15</c:v>
                </c:pt>
                <c:pt idx="132">
                  <c:v>52.64</c:v>
                </c:pt>
                <c:pt idx="133">
                  <c:v>53.56</c:v>
                </c:pt>
                <c:pt idx="134">
                  <c:v>54.43</c:v>
                </c:pt>
                <c:pt idx="135">
                  <c:v>54.01</c:v>
                </c:pt>
                <c:pt idx="136">
                  <c:v>54.949999999999996</c:v>
                </c:pt>
                <c:pt idx="137">
                  <c:v>54.04</c:v>
                </c:pt>
                <c:pt idx="138">
                  <c:v>53.86</c:v>
                </c:pt>
                <c:pt idx="139">
                  <c:v>54.58</c:v>
                </c:pt>
                <c:pt idx="140">
                  <c:v>55.78</c:v>
                </c:pt>
                <c:pt idx="141">
                  <c:v>55.24</c:v>
                </c:pt>
                <c:pt idx="142">
                  <c:v>55</c:v>
                </c:pt>
                <c:pt idx="143">
                  <c:v>55.42</c:v>
                </c:pt>
                <c:pt idx="144">
                  <c:v>55.77</c:v>
                </c:pt>
                <c:pt idx="145">
                  <c:v>55.24</c:v>
                </c:pt>
                <c:pt idx="146">
                  <c:v>55.68</c:v>
                </c:pt>
                <c:pt idx="147">
                  <c:v>55.97</c:v>
                </c:pt>
                <c:pt idx="148">
                  <c:v>56.49</c:v>
                </c:pt>
                <c:pt idx="149">
                  <c:v>56.24</c:v>
                </c:pt>
                <c:pt idx="150">
                  <c:v>54.93</c:v>
                </c:pt>
                <c:pt idx="151">
                  <c:v>55.04</c:v>
                </c:pt>
                <c:pt idx="152">
                  <c:v>55.290000000000013</c:v>
                </c:pt>
                <c:pt idx="153">
                  <c:v>56.05</c:v>
                </c:pt>
                <c:pt idx="154">
                  <c:v>56.94</c:v>
                </c:pt>
                <c:pt idx="155">
                  <c:v>54.790000000000013</c:v>
                </c:pt>
                <c:pt idx="156">
                  <c:v>55.660000000000011</c:v>
                </c:pt>
                <c:pt idx="157">
                  <c:v>56.09</c:v>
                </c:pt>
                <c:pt idx="158">
                  <c:v>56.57</c:v>
                </c:pt>
                <c:pt idx="159">
                  <c:v>56.760000000000012</c:v>
                </c:pt>
                <c:pt idx="160">
                  <c:v>55.56</c:v>
                </c:pt>
                <c:pt idx="161">
                  <c:v>55.21</c:v>
                </c:pt>
                <c:pt idx="162">
                  <c:v>52.190000000000012</c:v>
                </c:pt>
                <c:pt idx="163">
                  <c:v>48.24</c:v>
                </c:pt>
                <c:pt idx="164">
                  <c:v>48.11</c:v>
                </c:pt>
                <c:pt idx="165">
                  <c:v>51.86</c:v>
                </c:pt>
                <c:pt idx="166">
                  <c:v>50.339999999999996</c:v>
                </c:pt>
                <c:pt idx="167">
                  <c:v>47.93</c:v>
                </c:pt>
                <c:pt idx="168">
                  <c:v>50.120000000000012</c:v>
                </c:pt>
                <c:pt idx="169">
                  <c:v>50.06</c:v>
                </c:pt>
                <c:pt idx="170">
                  <c:v>50.449999999999996</c:v>
                </c:pt>
                <c:pt idx="171">
                  <c:v>49.91</c:v>
                </c:pt>
                <c:pt idx="172">
                  <c:v>48.86</c:v>
                </c:pt>
                <c:pt idx="173">
                  <c:v>49.51</c:v>
                </c:pt>
                <c:pt idx="174">
                  <c:v>47.839999999999996</c:v>
                </c:pt>
                <c:pt idx="175">
                  <c:v>47.24</c:v>
                </c:pt>
                <c:pt idx="176">
                  <c:v>50.28</c:v>
                </c:pt>
                <c:pt idx="177">
                  <c:v>49.63</c:v>
                </c:pt>
                <c:pt idx="178">
                  <c:v>49.6</c:v>
                </c:pt>
                <c:pt idx="179">
                  <c:v>50.03</c:v>
                </c:pt>
                <c:pt idx="180">
                  <c:v>51.9</c:v>
                </c:pt>
                <c:pt idx="181">
                  <c:v>52.04</c:v>
                </c:pt>
                <c:pt idx="182">
                  <c:v>49.94</c:v>
                </c:pt>
                <c:pt idx="183">
                  <c:v>48.02</c:v>
                </c:pt>
                <c:pt idx="184">
                  <c:v>49.15</c:v>
                </c:pt>
                <c:pt idx="185">
                  <c:v>49.6</c:v>
                </c:pt>
                <c:pt idx="186">
                  <c:v>48.32</c:v>
                </c:pt>
                <c:pt idx="187">
                  <c:v>46.75</c:v>
                </c:pt>
                <c:pt idx="188">
                  <c:v>48.65</c:v>
                </c:pt>
                <c:pt idx="189">
                  <c:v>46.56</c:v>
                </c:pt>
                <c:pt idx="190">
                  <c:v>45.96</c:v>
                </c:pt>
                <c:pt idx="191">
                  <c:v>46.730000000000011</c:v>
                </c:pt>
                <c:pt idx="192">
                  <c:v>43.77</c:v>
                </c:pt>
                <c:pt idx="193">
                  <c:v>40.370000000000005</c:v>
                </c:pt>
                <c:pt idx="194">
                  <c:v>42.68</c:v>
                </c:pt>
                <c:pt idx="195">
                  <c:v>42.97</c:v>
                </c:pt>
                <c:pt idx="196">
                  <c:v>42.1</c:v>
                </c:pt>
                <c:pt idx="197">
                  <c:v>42.879999999999995</c:v>
                </c:pt>
                <c:pt idx="198">
                  <c:v>43.09</c:v>
                </c:pt>
                <c:pt idx="199">
                  <c:v>40.910000000000004</c:v>
                </c:pt>
                <c:pt idx="200">
                  <c:v>41.41</c:v>
                </c:pt>
                <c:pt idx="201">
                  <c:v>41.91</c:v>
                </c:pt>
                <c:pt idx="202">
                  <c:v>40.879999999999995</c:v>
                </c:pt>
                <c:pt idx="203">
                  <c:v>42.730000000000011</c:v>
                </c:pt>
                <c:pt idx="204">
                  <c:v>42.849999999999994</c:v>
                </c:pt>
                <c:pt idx="205">
                  <c:v>42.11</c:v>
                </c:pt>
                <c:pt idx="206">
                  <c:v>42</c:v>
                </c:pt>
                <c:pt idx="207">
                  <c:v>41.59</c:v>
                </c:pt>
                <c:pt idx="208">
                  <c:v>42.53</c:v>
                </c:pt>
                <c:pt idx="209">
                  <c:v>42.15</c:v>
                </c:pt>
                <c:pt idx="210">
                  <c:v>43.93</c:v>
                </c:pt>
                <c:pt idx="211">
                  <c:v>42.77</c:v>
                </c:pt>
                <c:pt idx="212">
                  <c:v>42.61</c:v>
                </c:pt>
                <c:pt idx="213">
                  <c:v>42.63</c:v>
                </c:pt>
                <c:pt idx="214">
                  <c:v>42.230000000000011</c:v>
                </c:pt>
                <c:pt idx="215">
                  <c:v>41.43</c:v>
                </c:pt>
                <c:pt idx="216">
                  <c:v>41.660000000000011</c:v>
                </c:pt>
                <c:pt idx="217">
                  <c:v>42.3</c:v>
                </c:pt>
                <c:pt idx="218">
                  <c:v>42.08</c:v>
                </c:pt>
                <c:pt idx="219">
                  <c:v>43.190000000000012</c:v>
                </c:pt>
                <c:pt idx="220">
                  <c:v>43.849999999999994</c:v>
                </c:pt>
                <c:pt idx="221">
                  <c:v>45.05</c:v>
                </c:pt>
                <c:pt idx="222">
                  <c:v>44.790000000000013</c:v>
                </c:pt>
                <c:pt idx="223">
                  <c:v>44.65</c:v>
                </c:pt>
                <c:pt idx="224">
                  <c:v>44.47</c:v>
                </c:pt>
                <c:pt idx="225">
                  <c:v>44.37</c:v>
                </c:pt>
                <c:pt idx="226">
                  <c:v>43.54</c:v>
                </c:pt>
                <c:pt idx="227">
                  <c:v>43.7</c:v>
                </c:pt>
                <c:pt idx="228">
                  <c:v>43.9</c:v>
                </c:pt>
                <c:pt idx="229">
                  <c:v>42.65</c:v>
                </c:pt>
                <c:pt idx="230">
                  <c:v>42.75</c:v>
                </c:pt>
                <c:pt idx="231">
                  <c:v>44.63</c:v>
                </c:pt>
                <c:pt idx="232">
                  <c:v>44.68</c:v>
                </c:pt>
                <c:pt idx="233">
                  <c:v>45.11</c:v>
                </c:pt>
                <c:pt idx="234">
                  <c:v>44.92</c:v>
                </c:pt>
                <c:pt idx="235">
                  <c:v>44.230000000000011</c:v>
                </c:pt>
                <c:pt idx="236">
                  <c:v>44.71</c:v>
                </c:pt>
                <c:pt idx="237">
                  <c:v>45.24</c:v>
                </c:pt>
                <c:pt idx="238">
                  <c:v>45.190000000000012</c:v>
                </c:pt>
                <c:pt idx="239">
                  <c:v>45.120000000000012</c:v>
                </c:pt>
                <c:pt idx="240">
                  <c:v>43.690000000000012</c:v>
                </c:pt>
                <c:pt idx="241">
                  <c:v>44.15</c:v>
                </c:pt>
                <c:pt idx="242">
                  <c:v>44.93</c:v>
                </c:pt>
                <c:pt idx="243">
                  <c:v>43.49</c:v>
                </c:pt>
                <c:pt idx="244">
                  <c:v>43.68</c:v>
                </c:pt>
                <c:pt idx="245">
                  <c:v>43.58</c:v>
                </c:pt>
                <c:pt idx="246">
                  <c:v>43.230000000000011</c:v>
                </c:pt>
                <c:pt idx="247">
                  <c:v>41.260000000000012</c:v>
                </c:pt>
                <c:pt idx="248">
                  <c:v>41.47</c:v>
                </c:pt>
                <c:pt idx="249">
                  <c:v>41.309999999999995</c:v>
                </c:pt>
                <c:pt idx="250">
                  <c:v>41.379999999999995</c:v>
                </c:pt>
                <c:pt idx="251">
                  <c:v>40.160000000000011</c:v>
                </c:pt>
              </c:numCache>
            </c:numRef>
          </c:val>
        </c:ser>
        <c:marker val="1"/>
        <c:axId val="66875776"/>
        <c:axId val="62395520"/>
      </c:lineChart>
      <c:dateAx>
        <c:axId val="66875776"/>
        <c:scaling>
          <c:orientation val="minMax"/>
        </c:scaling>
        <c:axPos val="b"/>
        <c:numFmt formatCode="m/d/yyyy" sourceLinked="1"/>
        <c:tickLblPos val="nextTo"/>
        <c:crossAx val="62395520"/>
        <c:crosses val="autoZero"/>
        <c:auto val="1"/>
        <c:lblOffset val="100"/>
      </c:dateAx>
      <c:valAx>
        <c:axId val="62395520"/>
        <c:scaling>
          <c:orientation val="minMax"/>
          <c:max val="60"/>
          <c:min val="35"/>
        </c:scaling>
        <c:axPos val="l"/>
        <c:majorGridlines/>
        <c:numFmt formatCode="General" sourceLinked="1"/>
        <c:tickLblPos val="nextTo"/>
        <c:crossAx val="66875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CHARTS!$F$1</c:f>
              <c:strCache>
                <c:ptCount val="1"/>
                <c:pt idx="0">
                  <c:v>S&amp;P 500</c:v>
                </c:pt>
              </c:strCache>
            </c:strRef>
          </c:tx>
          <c:marker>
            <c:symbol val="none"/>
          </c:marker>
          <c:cat>
            <c:numRef>
              <c:f>CHARTS!$E$2:$E$253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CHARTS!$F$2:$F$253</c:f>
              <c:numCache>
                <c:formatCode>General</c:formatCode>
                <c:ptCount val="252"/>
                <c:pt idx="1">
                  <c:v>8.3408710093566037E-3</c:v>
                </c:pt>
                <c:pt idx="2">
                  <c:v>-4.6338172274203353E-3</c:v>
                </c:pt>
                <c:pt idx="3">
                  <c:v>3.2103085751567554E-3</c:v>
                </c:pt>
                <c:pt idx="4">
                  <c:v>1.7067275612034565E-2</c:v>
                </c:pt>
                <c:pt idx="5">
                  <c:v>2.4103263690149611E-2</c:v>
                </c:pt>
                <c:pt idx="6">
                  <c:v>2.3161672029537807E-2</c:v>
                </c:pt>
                <c:pt idx="7">
                  <c:v>1.4012663295719163E-2</c:v>
                </c:pt>
                <c:pt idx="8">
                  <c:v>-1.3456605228428559E-2</c:v>
                </c:pt>
                <c:pt idx="9">
                  <c:v>-1.2930203591393741E-2</c:v>
                </c:pt>
                <c:pt idx="10">
                  <c:v>-1.6333278963211181E-2</c:v>
                </c:pt>
                <c:pt idx="11">
                  <c:v>-1.1180474206319744E-2</c:v>
                </c:pt>
                <c:pt idx="12">
                  <c:v>-3.2948294013849591E-2</c:v>
                </c:pt>
                <c:pt idx="13">
                  <c:v>-4.1081570011417788E-2</c:v>
                </c:pt>
                <c:pt idx="14">
                  <c:v>-5.5909785139162858E-2</c:v>
                </c:pt>
                <c:pt idx="15">
                  <c:v>-2.0855884577173377E-2</c:v>
                </c:pt>
                <c:pt idx="16">
                  <c:v>-2.9663844363054012E-2</c:v>
                </c:pt>
                <c:pt idx="17">
                  <c:v>-2.4688978187695523E-2</c:v>
                </c:pt>
                <c:pt idx="18">
                  <c:v>-4.4959148267322939E-2</c:v>
                </c:pt>
                <c:pt idx="19">
                  <c:v>-5.3515028396032019E-2</c:v>
                </c:pt>
                <c:pt idx="20">
                  <c:v>-1.3375050045226032E-2</c:v>
                </c:pt>
                <c:pt idx="21">
                  <c:v>-3.7337445691662037E-2</c:v>
                </c:pt>
                <c:pt idx="22">
                  <c:v>-1.4286985275582368E-2</c:v>
                </c:pt>
                <c:pt idx="23">
                  <c:v>8.1555183202608049E-4</c:v>
                </c:pt>
                <c:pt idx="24">
                  <c:v>3.1213392843903666E-3</c:v>
                </c:pt>
                <c:pt idx="25">
                  <c:v>-5.6717922863623923E-3</c:v>
                </c:pt>
                <c:pt idx="26">
                  <c:v>-1.7067275612034565E-2</c:v>
                </c:pt>
                <c:pt idx="27">
                  <c:v>-2.4881744984356205E-2</c:v>
                </c:pt>
                <c:pt idx="28">
                  <c:v>-1.9335992526579516E-2</c:v>
                </c:pt>
                <c:pt idx="29">
                  <c:v>1.5866190186687303E-2</c:v>
                </c:pt>
                <c:pt idx="30">
                  <c:v>1.3901451682261019E-2</c:v>
                </c:pt>
                <c:pt idx="31">
                  <c:v>1.5221162828630301E-2</c:v>
                </c:pt>
                <c:pt idx="32">
                  <c:v>1.6029300553092513E-2</c:v>
                </c:pt>
                <c:pt idx="33">
                  <c:v>1.7615919571761139E-2</c:v>
                </c:pt>
                <c:pt idx="34">
                  <c:v>1.2426044277050364E-2</c:v>
                </c:pt>
                <c:pt idx="35">
                  <c:v>4.2334554189712471E-3</c:v>
                </c:pt>
                <c:pt idx="36">
                  <c:v>8.7264046026779684E-3</c:v>
                </c:pt>
                <c:pt idx="37">
                  <c:v>-1.1825501564376737E-2</c:v>
                </c:pt>
                <c:pt idx="38">
                  <c:v>-1.5169264075683237E-2</c:v>
                </c:pt>
                <c:pt idx="39">
                  <c:v>-1.0639244354157022E-2</c:v>
                </c:pt>
                <c:pt idx="40">
                  <c:v>1.1810673349249005E-2</c:v>
                </c:pt>
                <c:pt idx="41">
                  <c:v>1.2440872492178102E-2</c:v>
                </c:pt>
                <c:pt idx="42">
                  <c:v>3.0805616927890373E-2</c:v>
                </c:pt>
                <c:pt idx="43">
                  <c:v>2.9204169694093996E-2</c:v>
                </c:pt>
                <c:pt idx="44">
                  <c:v>2.0136716143477871E-2</c:v>
                </c:pt>
                <c:pt idx="45">
                  <c:v>2.3094945061463038E-2</c:v>
                </c:pt>
                <c:pt idx="46">
                  <c:v>2.968608668574561E-2</c:v>
                </c:pt>
                <c:pt idx="47">
                  <c:v>3.6373611708358636E-2</c:v>
                </c:pt>
                <c:pt idx="48">
                  <c:v>3.5283737896469367E-2</c:v>
                </c:pt>
                <c:pt idx="49">
                  <c:v>3.1257877489286698E-2</c:v>
                </c:pt>
                <c:pt idx="50">
                  <c:v>2.7291329942614788E-2</c:v>
                </c:pt>
                <c:pt idx="51">
                  <c:v>4.4899835406812055E-2</c:v>
                </c:pt>
                <c:pt idx="52">
                  <c:v>4.8280668455938071E-2</c:v>
                </c:pt>
                <c:pt idx="53">
                  <c:v>4.3528225507495688E-2</c:v>
                </c:pt>
                <c:pt idx="54">
                  <c:v>5.1513219353786423E-2</c:v>
                </c:pt>
                <c:pt idx="55">
                  <c:v>3.2466377022197825E-2</c:v>
                </c:pt>
                <c:pt idx="56">
                  <c:v>3.6254985987336785E-2</c:v>
                </c:pt>
                <c:pt idx="57">
                  <c:v>2.9285724877296519E-2</c:v>
                </c:pt>
                <c:pt idx="58">
                  <c:v>4.0629309450021467E-2</c:v>
                </c:pt>
                <c:pt idx="59">
                  <c:v>4.0228947641572366E-2</c:v>
                </c:pt>
                <c:pt idx="60">
                  <c:v>4.4395676092468854E-2</c:v>
                </c:pt>
                <c:pt idx="61">
                  <c:v>5.5450110470202679E-2</c:v>
                </c:pt>
                <c:pt idx="62">
                  <c:v>5.6769821616571972E-2</c:v>
                </c:pt>
                <c:pt idx="63">
                  <c:v>5.7718827384747824E-2</c:v>
                </c:pt>
                <c:pt idx="64">
                  <c:v>4.7909963077744415E-2</c:v>
                </c:pt>
                <c:pt idx="65">
                  <c:v>3.108735301531761E-2</c:v>
                </c:pt>
                <c:pt idx="66">
                  <c:v>3.3786088168567104E-2</c:v>
                </c:pt>
                <c:pt idx="67">
                  <c:v>2.0129302035914006E-2</c:v>
                </c:pt>
                <c:pt idx="68">
                  <c:v>2.7113391361081821E-2</c:v>
                </c:pt>
                <c:pt idx="69">
                  <c:v>3.1183736413647852E-2</c:v>
                </c:pt>
                <c:pt idx="70">
                  <c:v>3.6685004226041339E-2</c:v>
                </c:pt>
                <c:pt idx="71">
                  <c:v>3.8256795029582388E-2</c:v>
                </c:pt>
                <c:pt idx="72">
                  <c:v>2.7350642803125873E-2</c:v>
                </c:pt>
                <c:pt idx="73">
                  <c:v>2.1404528536900107E-2</c:v>
                </c:pt>
                <c:pt idx="74">
                  <c:v>2.1070893696525813E-2</c:v>
                </c:pt>
                <c:pt idx="75">
                  <c:v>4.0977772505523501E-2</c:v>
                </c:pt>
                <c:pt idx="76">
                  <c:v>8.8227880010083963E-3</c:v>
                </c:pt>
                <c:pt idx="77">
                  <c:v>9.6235116179065692E-3</c:v>
                </c:pt>
                <c:pt idx="78">
                  <c:v>7.162027906700931E-3</c:v>
                </c:pt>
                <c:pt idx="79">
                  <c:v>-9.8533489523865772E-3</c:v>
                </c:pt>
                <c:pt idx="80">
                  <c:v>-6.6059698394104905E-3</c:v>
                </c:pt>
                <c:pt idx="81">
                  <c:v>8.3408710093566037E-3</c:v>
                </c:pt>
                <c:pt idx="82">
                  <c:v>8.4224261925593055E-3</c:v>
                </c:pt>
                <c:pt idx="83">
                  <c:v>1.5940331262326638E-3</c:v>
                </c:pt>
                <c:pt idx="84">
                  <c:v>-8.1332759975681936E-3</c:v>
                </c:pt>
                <c:pt idx="85">
                  <c:v>-4.4113940005041973E-3</c:v>
                </c:pt>
                <c:pt idx="86">
                  <c:v>-2.2872521834546709E-2</c:v>
                </c:pt>
                <c:pt idx="87">
                  <c:v>-2.2820623081599652E-2</c:v>
                </c:pt>
                <c:pt idx="88">
                  <c:v>-2.5571256987796397E-2</c:v>
                </c:pt>
                <c:pt idx="89">
                  <c:v>-1.9877222378742235E-2</c:v>
                </c:pt>
                <c:pt idx="90">
                  <c:v>-4.865878794169539E-2</c:v>
                </c:pt>
                <c:pt idx="91">
                  <c:v>-5.2195317249662573E-2</c:v>
                </c:pt>
                <c:pt idx="92">
                  <c:v>-5.0994231824315339E-2</c:v>
                </c:pt>
                <c:pt idx="93">
                  <c:v>-4.7353905010453813E-2</c:v>
                </c:pt>
                <c:pt idx="94">
                  <c:v>-6.4695502602351754E-2</c:v>
                </c:pt>
                <c:pt idx="95">
                  <c:v>-6.3672355758537261E-2</c:v>
                </c:pt>
                <c:pt idx="96">
                  <c:v>-7.1523895668678367E-2</c:v>
                </c:pt>
                <c:pt idx="97">
                  <c:v>-5.5665119589554918E-2</c:v>
                </c:pt>
                <c:pt idx="98">
                  <c:v>-7.717344563234918E-2</c:v>
                </c:pt>
                <c:pt idx="99">
                  <c:v>-7.0723172051780039E-2</c:v>
                </c:pt>
                <c:pt idx="100">
                  <c:v>-8.1028781565562924E-2</c:v>
                </c:pt>
                <c:pt idx="101">
                  <c:v>-8.9325167929536375E-2</c:v>
                </c:pt>
                <c:pt idx="102">
                  <c:v>-9.9252657957561552E-2</c:v>
                </c:pt>
                <c:pt idx="103">
                  <c:v>-7.6676700425569816E-2</c:v>
                </c:pt>
                <c:pt idx="104">
                  <c:v>-6.5585195510016486E-2</c:v>
                </c:pt>
                <c:pt idx="105">
                  <c:v>-6.5318287637717007E-2</c:v>
                </c:pt>
                <c:pt idx="106">
                  <c:v>-6.5822446952060396E-2</c:v>
                </c:pt>
                <c:pt idx="107">
                  <c:v>-5.3218464093477053E-2</c:v>
                </c:pt>
                <c:pt idx="108">
                  <c:v>-4.937054226782716E-2</c:v>
                </c:pt>
                <c:pt idx="109">
                  <c:v>-7.1353371194709303E-2</c:v>
                </c:pt>
                <c:pt idx="110">
                  <c:v>-6.7483207046367844E-2</c:v>
                </c:pt>
                <c:pt idx="111">
                  <c:v>-8.4824804638265763E-2</c:v>
                </c:pt>
                <c:pt idx="112">
                  <c:v>-6.3449932531621123E-2</c:v>
                </c:pt>
                <c:pt idx="113">
                  <c:v>-4.7835822002105587E-2</c:v>
                </c:pt>
                <c:pt idx="114">
                  <c:v>-6.0350835569922351E-2</c:v>
                </c:pt>
                <c:pt idx="115">
                  <c:v>-6.5592609617580386E-2</c:v>
                </c:pt>
                <c:pt idx="116">
                  <c:v>-7.3970551164756287E-2</c:v>
                </c:pt>
                <c:pt idx="117">
                  <c:v>-4.7376147333145428E-2</c:v>
                </c:pt>
                <c:pt idx="118">
                  <c:v>-4.4180666973116421E-2</c:v>
                </c:pt>
                <c:pt idx="119">
                  <c:v>-6.1322083660789777E-2</c:v>
                </c:pt>
                <c:pt idx="120">
                  <c:v>-3.8894408280075371E-2</c:v>
                </c:pt>
                <c:pt idx="121">
                  <c:v>-3.2221711472590085E-2</c:v>
                </c:pt>
                <c:pt idx="122">
                  <c:v>-4.3884102670561559E-2</c:v>
                </c:pt>
                <c:pt idx="123">
                  <c:v>-4.6671807114577656E-2</c:v>
                </c:pt>
                <c:pt idx="124">
                  <c:v>-4.1407790744228075E-2</c:v>
                </c:pt>
                <c:pt idx="125">
                  <c:v>-3.7500556058067236E-2</c:v>
                </c:pt>
                <c:pt idx="126">
                  <c:v>-5.2032206883257513E-2</c:v>
                </c:pt>
                <c:pt idx="127">
                  <c:v>-6.0862408991829625E-2</c:v>
                </c:pt>
                <c:pt idx="128">
                  <c:v>-5.5042334554189734E-2</c:v>
                </c:pt>
                <c:pt idx="129">
                  <c:v>-5.2684648348878212E-2</c:v>
                </c:pt>
                <c:pt idx="130">
                  <c:v>-4.1949020596390746E-2</c:v>
                </c:pt>
                <c:pt idx="131">
                  <c:v>-6.0751197378371626E-2</c:v>
                </c:pt>
                <c:pt idx="132">
                  <c:v>-5.7288809146043083E-2</c:v>
                </c:pt>
                <c:pt idx="133">
                  <c:v>-4.9763489968712431E-2</c:v>
                </c:pt>
                <c:pt idx="134">
                  <c:v>-3.5661857382226846E-2</c:v>
                </c:pt>
                <c:pt idx="135">
                  <c:v>-4.8896039383739431E-2</c:v>
                </c:pt>
                <c:pt idx="136">
                  <c:v>-5.2788445854772513E-2</c:v>
                </c:pt>
                <c:pt idx="137">
                  <c:v>-5.4716113821379329E-2</c:v>
                </c:pt>
                <c:pt idx="138">
                  <c:v>-8.3000934177553137E-2</c:v>
                </c:pt>
                <c:pt idx="139">
                  <c:v>-7.8938003232550916E-2</c:v>
                </c:pt>
                <c:pt idx="140">
                  <c:v>-6.00468571598037E-2</c:v>
                </c:pt>
                <c:pt idx="141">
                  <c:v>-9.2135114696243997E-2</c:v>
                </c:pt>
                <c:pt idx="142">
                  <c:v>-8.6552291700648001E-2</c:v>
                </c:pt>
                <c:pt idx="143">
                  <c:v>-7.3940894734500828E-2</c:v>
                </c:pt>
                <c:pt idx="144">
                  <c:v>-7.1976156230074501E-2</c:v>
                </c:pt>
                <c:pt idx="145">
                  <c:v>-0.1157193908569225</c:v>
                </c:pt>
                <c:pt idx="146">
                  <c:v>-0.10022390604842905</c:v>
                </c:pt>
                <c:pt idx="147">
                  <c:v>-0.14264001542134369</c:v>
                </c:pt>
                <c:pt idx="148">
                  <c:v>-0.1054805083112146</c:v>
                </c:pt>
                <c:pt idx="149">
                  <c:v>-6.9470187873485731E-2</c:v>
                </c:pt>
                <c:pt idx="150">
                  <c:v>-0.10505049007251002</c:v>
                </c:pt>
                <c:pt idx="151">
                  <c:v>-0.11904091104553742</c:v>
                </c:pt>
                <c:pt idx="152">
                  <c:v>-0.12078322632304758</c:v>
                </c:pt>
                <c:pt idx="153">
                  <c:v>-0.10350094159166058</c:v>
                </c:pt>
                <c:pt idx="154">
                  <c:v>-0.10046857159803674</c:v>
                </c:pt>
                <c:pt idx="155">
                  <c:v>-0.17968831091801468</c:v>
                </c:pt>
                <c:pt idx="156">
                  <c:v>-0.13644923560551023</c:v>
                </c:pt>
                <c:pt idx="157">
                  <c:v>-0.13917762718901522</c:v>
                </c:pt>
                <c:pt idx="158">
                  <c:v>-0.17386082237281097</c:v>
                </c:pt>
                <c:pt idx="159">
                  <c:v>-0.18501905425643925</c:v>
                </c:pt>
                <c:pt idx="160">
                  <c:v>-0.21641038568187551</c:v>
                </c:pt>
                <c:pt idx="161">
                  <c:v>-0.26138436216432642</c:v>
                </c:pt>
                <c:pt idx="162">
                  <c:v>-0.26975488960393834</c:v>
                </c:pt>
                <c:pt idx="163">
                  <c:v>-0.32537552454811025</c:v>
                </c:pt>
                <c:pt idx="164">
                  <c:v>-0.33330861964145403</c:v>
                </c:pt>
                <c:pt idx="165">
                  <c:v>-0.25610551757884908</c:v>
                </c:pt>
                <c:pt idx="166">
                  <c:v>-0.26006465101795706</c:v>
                </c:pt>
                <c:pt idx="167">
                  <c:v>-0.32691765892139557</c:v>
                </c:pt>
                <c:pt idx="168">
                  <c:v>-0.2983066178324118</c:v>
                </c:pt>
                <c:pt idx="169">
                  <c:v>-0.30266611307996882</c:v>
                </c:pt>
                <c:pt idx="170">
                  <c:v>-0.26941384065600021</c:v>
                </c:pt>
                <c:pt idx="171">
                  <c:v>-0.29191565711235351</c:v>
                </c:pt>
                <c:pt idx="172">
                  <c:v>-0.33511766188703895</c:v>
                </c:pt>
                <c:pt idx="173">
                  <c:v>-0.32671747801717116</c:v>
                </c:pt>
                <c:pt idx="174">
                  <c:v>-0.34995329112234774</c:v>
                </c:pt>
                <c:pt idx="175">
                  <c:v>-0.37060158068773275</c:v>
                </c:pt>
                <c:pt idx="176">
                  <c:v>-0.30269576951022414</c:v>
                </c:pt>
                <c:pt idx="177">
                  <c:v>-0.31042126959177935</c:v>
                </c:pt>
                <c:pt idx="178">
                  <c:v>-0.2926274114384852</c:v>
                </c:pt>
                <c:pt idx="179">
                  <c:v>-0.28175832974984821</c:v>
                </c:pt>
                <c:pt idx="180">
                  <c:v>-0.28357478610299691</c:v>
                </c:pt>
                <c:pt idx="181">
                  <c:v>-0.2543261317635197</c:v>
                </c:pt>
                <c:pt idx="182">
                  <c:v>-0.29360607363691632</c:v>
                </c:pt>
                <c:pt idx="183">
                  <c:v>-0.32911223476030188</c:v>
                </c:pt>
                <c:pt idx="184">
                  <c:v>-0.30975399991103081</c:v>
                </c:pt>
                <c:pt idx="185">
                  <c:v>-0.31848781862127262</c:v>
                </c:pt>
                <c:pt idx="186">
                  <c:v>-0.3335088005456785</c:v>
                </c:pt>
                <c:pt idx="187">
                  <c:v>-0.3680956123311438</c:v>
                </c:pt>
                <c:pt idx="188">
                  <c:v>-0.32435979181185992</c:v>
                </c:pt>
                <c:pt idx="189">
                  <c:v>-0.35253340055457527</c:v>
                </c:pt>
                <c:pt idx="190">
                  <c:v>-0.36924479900354407</c:v>
                </c:pt>
                <c:pt idx="191">
                  <c:v>-0.36303919097258275</c:v>
                </c:pt>
                <c:pt idx="192">
                  <c:v>-0.4019929121131689</c:v>
                </c:pt>
                <c:pt idx="193">
                  <c:v>-0.44213289046397475</c:v>
                </c:pt>
                <c:pt idx="194">
                  <c:v>-0.40684915256750537</c:v>
                </c:pt>
                <c:pt idx="195">
                  <c:v>-0.36845890360177358</c:v>
                </c:pt>
                <c:pt idx="196">
                  <c:v>-0.36432183158113257</c:v>
                </c:pt>
                <c:pt idx="197">
                  <c:v>-0.34186449977016287</c:v>
                </c:pt>
                <c:pt idx="198">
                  <c:v>-0.335518023695488</c:v>
                </c:pt>
                <c:pt idx="199">
                  <c:v>-0.39485312652915977</c:v>
                </c:pt>
                <c:pt idx="200">
                  <c:v>-0.37068313587093532</c:v>
                </c:pt>
                <c:pt idx="201">
                  <c:v>-0.35442399798336294</c:v>
                </c:pt>
                <c:pt idx="202">
                  <c:v>-0.37334480048636542</c:v>
                </c:pt>
                <c:pt idx="203">
                  <c:v>-0.35047227865181885</c:v>
                </c:pt>
                <c:pt idx="204">
                  <c:v>-0.32553863491451546</c:v>
                </c:pt>
                <c:pt idx="205">
                  <c:v>-0.34113050312133925</c:v>
                </c:pt>
                <c:pt idx="206">
                  <c:v>-0.33329379142632587</c:v>
                </c:pt>
                <c:pt idx="207">
                  <c:v>-0.35231097732765948</c:v>
                </c:pt>
                <c:pt idx="208">
                  <c:v>-0.34775871528344143</c:v>
                </c:pt>
                <c:pt idx="209">
                  <c:v>-0.35603285932472312</c:v>
                </c:pt>
                <c:pt idx="210">
                  <c:v>-0.32295852548228787</c:v>
                </c:pt>
                <c:pt idx="211">
                  <c:v>-0.32945328370824029</c:v>
                </c:pt>
                <c:pt idx="212">
                  <c:v>-0.34364388558549208</c:v>
                </c:pt>
                <c:pt idx="213">
                  <c:v>-0.34171621761888532</c:v>
                </c:pt>
                <c:pt idx="214">
                  <c:v>-0.35376414241017795</c:v>
                </c:pt>
                <c:pt idx="215">
                  <c:v>-0.36004389151677818</c:v>
                </c:pt>
                <c:pt idx="216">
                  <c:v>-0.35634425184240592</c:v>
                </c:pt>
                <c:pt idx="217">
                  <c:v>-0.35289669182520522</c:v>
                </c:pt>
                <c:pt idx="218">
                  <c:v>-0.35540266018179406</c:v>
                </c:pt>
                <c:pt idx="219">
                  <c:v>-0.33966992393125661</c:v>
                </c:pt>
                <c:pt idx="220">
                  <c:v>-0.33032073429321346</c:v>
                </c:pt>
                <c:pt idx="221">
                  <c:v>-0.30915345719835707</c:v>
                </c:pt>
                <c:pt idx="222">
                  <c:v>-0.31237859398864198</c:v>
                </c:pt>
                <c:pt idx="223">
                  <c:v>-0.30700336600483408</c:v>
                </c:pt>
                <c:pt idx="224">
                  <c:v>-0.32779993772149646</c:v>
                </c:pt>
                <c:pt idx="225">
                  <c:v>-0.32551639259182386</c:v>
                </c:pt>
                <c:pt idx="226">
                  <c:v>-0.33988493305060902</c:v>
                </c:pt>
                <c:pt idx="227">
                  <c:v>-0.35477987514642872</c:v>
                </c:pt>
                <c:pt idx="228">
                  <c:v>-0.35364551668915611</c:v>
                </c:pt>
                <c:pt idx="229">
                  <c:v>-0.37527246845297241</c:v>
                </c:pt>
                <c:pt idx="230">
                  <c:v>-0.37444208840581866</c:v>
                </c:pt>
                <c:pt idx="231">
                  <c:v>-0.36971188778006803</c:v>
                </c:pt>
                <c:pt idx="232">
                  <c:v>-0.40300123074185557</c:v>
                </c:pt>
                <c:pt idx="233">
                  <c:v>-0.37703702605317385</c:v>
                </c:pt>
                <c:pt idx="234">
                  <c:v>-0.38648259908954796</c:v>
                </c:pt>
                <c:pt idx="235">
                  <c:v>-0.38318332122362442</c:v>
                </c:pt>
                <c:pt idx="236">
                  <c:v>-0.37975800352911526</c:v>
                </c:pt>
                <c:pt idx="237">
                  <c:v>-0.37298150921573586</c:v>
                </c:pt>
                <c:pt idx="238">
                  <c:v>-0.3519402719494657</c:v>
                </c:pt>
                <c:pt idx="239">
                  <c:v>-0.37340411334687668</c:v>
                </c:pt>
                <c:pt idx="240">
                  <c:v>-0.38768368451489515</c:v>
                </c:pt>
                <c:pt idx="241">
                  <c:v>-0.38800990524770557</c:v>
                </c:pt>
                <c:pt idx="242">
                  <c:v>-0.37831966666172401</c:v>
                </c:pt>
                <c:pt idx="243">
                  <c:v>-0.38297572621183595</c:v>
                </c:pt>
                <c:pt idx="244">
                  <c:v>-0.37287771170984185</c:v>
                </c:pt>
                <c:pt idx="245">
                  <c:v>-0.35601061700203157</c:v>
                </c:pt>
                <c:pt idx="246">
                  <c:v>-0.35505419712629188</c:v>
                </c:pt>
                <c:pt idx="247">
                  <c:v>-0.3867346787467193</c:v>
                </c:pt>
                <c:pt idx="248">
                  <c:v>-0.38185619596969145</c:v>
                </c:pt>
                <c:pt idx="249">
                  <c:v>-0.38078115037292964</c:v>
                </c:pt>
                <c:pt idx="250">
                  <c:v>-0.38697193018876336</c:v>
                </c:pt>
                <c:pt idx="251">
                  <c:v>-0.41490087338187137</c:v>
                </c:pt>
              </c:numCache>
            </c:numRef>
          </c:val>
        </c:ser>
        <c:ser>
          <c:idx val="1"/>
          <c:order val="1"/>
          <c:tx>
            <c:strRef>
              <c:f>CHARTS!$G$1</c:f>
              <c:strCache>
                <c:ptCount val="1"/>
                <c:pt idx="0">
                  <c:v>Kellogg</c:v>
                </c:pt>
              </c:strCache>
            </c:strRef>
          </c:tx>
          <c:marker>
            <c:symbol val="none"/>
          </c:marker>
          <c:cat>
            <c:numRef>
              <c:f>CHARTS!$E$2:$E$253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CHARTS!$G$2:$G$253</c:f>
              <c:numCache>
                <c:formatCode>General</c:formatCode>
                <c:ptCount val="252"/>
                <c:pt idx="1">
                  <c:v>-1.0693069306930682E-2</c:v>
                </c:pt>
                <c:pt idx="2">
                  <c:v>-1.6237623762376242E-2</c:v>
                </c:pt>
                <c:pt idx="3">
                  <c:v>-1.5445544554455471E-2</c:v>
                </c:pt>
                <c:pt idx="4">
                  <c:v>-1.1683168316831759E-2</c:v>
                </c:pt>
                <c:pt idx="5">
                  <c:v>-2.7722772277227851E-3</c:v>
                </c:pt>
                <c:pt idx="6">
                  <c:v>-2.7722772277227851E-3</c:v>
                </c:pt>
                <c:pt idx="7">
                  <c:v>-6.732673267326802E-3</c:v>
                </c:pt>
                <c:pt idx="8">
                  <c:v>-1.5841584158415797E-2</c:v>
                </c:pt>
                <c:pt idx="9">
                  <c:v>-1.6039603960396082E-2</c:v>
                </c:pt>
                <c:pt idx="10">
                  <c:v>-2.1584158415841648E-2</c:v>
                </c:pt>
                <c:pt idx="11">
                  <c:v>-1.8811881188118874E-2</c:v>
                </c:pt>
                <c:pt idx="12">
                  <c:v>-3.2871287128712831E-2</c:v>
                </c:pt>
                <c:pt idx="13">
                  <c:v>-4.0396039603960404E-2</c:v>
                </c:pt>
                <c:pt idx="14">
                  <c:v>-3.4455445544554507E-2</c:v>
                </c:pt>
                <c:pt idx="15">
                  <c:v>-1.3267326732673303E-2</c:v>
                </c:pt>
                <c:pt idx="16">
                  <c:v>-9.1089108910891257E-3</c:v>
                </c:pt>
                <c:pt idx="17">
                  <c:v>-2.3762376237623818E-2</c:v>
                </c:pt>
                <c:pt idx="18">
                  <c:v>-3.1881188118811882E-2</c:v>
                </c:pt>
                <c:pt idx="19">
                  <c:v>-3.4455445544554507E-2</c:v>
                </c:pt>
                <c:pt idx="20">
                  <c:v>-7.7227722772277357E-3</c:v>
                </c:pt>
                <c:pt idx="21">
                  <c:v>-6.1386138613861857E-3</c:v>
                </c:pt>
                <c:pt idx="22">
                  <c:v>1.5841584158415513E-3</c:v>
                </c:pt>
                <c:pt idx="23">
                  <c:v>-1.5841584158415513E-3</c:v>
                </c:pt>
                <c:pt idx="24">
                  <c:v>6.732673267326802E-3</c:v>
                </c:pt>
                <c:pt idx="25">
                  <c:v>2.5742574257426251E-3</c:v>
                </c:pt>
                <c:pt idx="26">
                  <c:v>7.5247524752475783E-3</c:v>
                </c:pt>
                <c:pt idx="27">
                  <c:v>1.8415841584158411E-2</c:v>
                </c:pt>
                <c:pt idx="28">
                  <c:v>1.9999999999999962E-2</c:v>
                </c:pt>
                <c:pt idx="29">
                  <c:v>4.9702970297029705E-2</c:v>
                </c:pt>
                <c:pt idx="30">
                  <c:v>3.0099009900990167E-2</c:v>
                </c:pt>
                <c:pt idx="31">
                  <c:v>2.8514851485148467E-2</c:v>
                </c:pt>
                <c:pt idx="32">
                  <c:v>3.1287128712871266E-2</c:v>
                </c:pt>
                <c:pt idx="33">
                  <c:v>2.9702970297029712E-2</c:v>
                </c:pt>
                <c:pt idx="34">
                  <c:v>2.7920792079207852E-2</c:v>
                </c:pt>
                <c:pt idx="35">
                  <c:v>2.5148514851485199E-2</c:v>
                </c:pt>
                <c:pt idx="36">
                  <c:v>2.0396039603960418E-2</c:v>
                </c:pt>
                <c:pt idx="37">
                  <c:v>8.1188118811880514E-3</c:v>
                </c:pt>
                <c:pt idx="38">
                  <c:v>1.5247524752475317E-2</c:v>
                </c:pt>
                <c:pt idx="39">
                  <c:v>3.0693069306930641E-2</c:v>
                </c:pt>
                <c:pt idx="40">
                  <c:v>3.2673267326732661E-2</c:v>
                </c:pt>
                <c:pt idx="41">
                  <c:v>2.7326732673267389E-2</c:v>
                </c:pt>
                <c:pt idx="42">
                  <c:v>2.1782178217821812E-2</c:v>
                </c:pt>
                <c:pt idx="43">
                  <c:v>8.3168316831683537E-3</c:v>
                </c:pt>
                <c:pt idx="44">
                  <c:v>-1.7821782178218503E-3</c:v>
                </c:pt>
                <c:pt idx="45">
                  <c:v>8.3168316831683537E-3</c:v>
                </c:pt>
                <c:pt idx="46">
                  <c:v>5.3465346534654085E-3</c:v>
                </c:pt>
                <c:pt idx="47">
                  <c:v>-3.1683168316831017E-3</c:v>
                </c:pt>
                <c:pt idx="48">
                  <c:v>-7.1287128712871177E-3</c:v>
                </c:pt>
                <c:pt idx="49">
                  <c:v>8.7128712871286703E-3</c:v>
                </c:pt>
                <c:pt idx="50">
                  <c:v>-7.1287128712871177E-3</c:v>
                </c:pt>
                <c:pt idx="51">
                  <c:v>1.7425742574257476E-2</c:v>
                </c:pt>
                <c:pt idx="52">
                  <c:v>1.6831683168316861E-2</c:v>
                </c:pt>
                <c:pt idx="53">
                  <c:v>1.2277227722772226E-2</c:v>
                </c:pt>
                <c:pt idx="54">
                  <c:v>6.930693069306962E-3</c:v>
                </c:pt>
                <c:pt idx="55">
                  <c:v>-1.9801980198020093E-3</c:v>
                </c:pt>
                <c:pt idx="56">
                  <c:v>-2.7722772277227851E-3</c:v>
                </c:pt>
                <c:pt idx="57">
                  <c:v>-1.2871287128712843E-2</c:v>
                </c:pt>
                <c:pt idx="58">
                  <c:v>-3.5643564356435597E-3</c:v>
                </c:pt>
                <c:pt idx="59">
                  <c:v>-1.5841584158415513E-3</c:v>
                </c:pt>
                <c:pt idx="60">
                  <c:v>-1.9801980198015878E-4</c:v>
                </c:pt>
                <c:pt idx="61">
                  <c:v>0</c:v>
                </c:pt>
                <c:pt idx="62">
                  <c:v>-7.9207920792077533E-4</c:v>
                </c:pt>
                <c:pt idx="63">
                  <c:v>-4.9504950495049514E-3</c:v>
                </c:pt>
                <c:pt idx="64">
                  <c:v>-7.3267326732672777E-3</c:v>
                </c:pt>
                <c:pt idx="65">
                  <c:v>-1.2277227722772226E-2</c:v>
                </c:pt>
                <c:pt idx="66">
                  <c:v>-1.5049504950495011E-2</c:v>
                </c:pt>
                <c:pt idx="67">
                  <c:v>-1.8811881188118874E-2</c:v>
                </c:pt>
                <c:pt idx="68">
                  <c:v>-6.930693069306962E-3</c:v>
                </c:pt>
                <c:pt idx="69">
                  <c:v>-1.4257425742574235E-2</c:v>
                </c:pt>
                <c:pt idx="70">
                  <c:v>2.178217821782168E-3</c:v>
                </c:pt>
                <c:pt idx="71">
                  <c:v>1.1485148514851457E-2</c:v>
                </c:pt>
                <c:pt idx="72">
                  <c:v>3.1683168316831017E-3</c:v>
                </c:pt>
                <c:pt idx="73">
                  <c:v>-6.732673267326802E-3</c:v>
                </c:pt>
                <c:pt idx="74">
                  <c:v>2.7722772277227851E-3</c:v>
                </c:pt>
                <c:pt idx="75">
                  <c:v>3.5643564356435597E-3</c:v>
                </c:pt>
                <c:pt idx="76">
                  <c:v>-2.2772277227722765E-2</c:v>
                </c:pt>
                <c:pt idx="77">
                  <c:v>-1.7623762376237643E-2</c:v>
                </c:pt>
                <c:pt idx="78">
                  <c:v>1.5445544554455471E-2</c:v>
                </c:pt>
                <c:pt idx="79">
                  <c:v>8.9108910891089726E-3</c:v>
                </c:pt>
                <c:pt idx="80">
                  <c:v>1.029702970297036E-2</c:v>
                </c:pt>
                <c:pt idx="81">
                  <c:v>1.5247524752475317E-2</c:v>
                </c:pt>
                <c:pt idx="82">
                  <c:v>5.3465346534654085E-3</c:v>
                </c:pt>
                <c:pt idx="83">
                  <c:v>-1.0693069306930682E-2</c:v>
                </c:pt>
                <c:pt idx="84">
                  <c:v>-1.9801980198020093E-3</c:v>
                </c:pt>
                <c:pt idx="85">
                  <c:v>3.3663366336634001E-3</c:v>
                </c:pt>
                <c:pt idx="86">
                  <c:v>-4.356435643564336E-3</c:v>
                </c:pt>
                <c:pt idx="87">
                  <c:v>-7.1287128712871177E-3</c:v>
                </c:pt>
                <c:pt idx="88">
                  <c:v>-1.8811881188118874E-2</c:v>
                </c:pt>
                <c:pt idx="89">
                  <c:v>-2.7524752475247542E-2</c:v>
                </c:pt>
                <c:pt idx="90">
                  <c:v>-5.267326732673263E-2</c:v>
                </c:pt>
                <c:pt idx="91">
                  <c:v>-6.3564356435643579E-2</c:v>
                </c:pt>
                <c:pt idx="92">
                  <c:v>-6.2376237623762383E-2</c:v>
                </c:pt>
                <c:pt idx="93">
                  <c:v>-6.1980198019802014E-2</c:v>
                </c:pt>
                <c:pt idx="94">
                  <c:v>-5.3861386138613861E-2</c:v>
                </c:pt>
                <c:pt idx="95">
                  <c:v>-4.7326732673267355E-2</c:v>
                </c:pt>
                <c:pt idx="96">
                  <c:v>-3.9405940594059469E-2</c:v>
                </c:pt>
                <c:pt idx="97">
                  <c:v>-2.0396039603960418E-2</c:v>
                </c:pt>
                <c:pt idx="98">
                  <c:v>-1.3861386138613922E-2</c:v>
                </c:pt>
                <c:pt idx="99">
                  <c:v>-7.1287128712871177E-3</c:v>
                </c:pt>
                <c:pt idx="100">
                  <c:v>-6.732673267326802E-3</c:v>
                </c:pt>
                <c:pt idx="101">
                  <c:v>-1.3069306930692998E-2</c:v>
                </c:pt>
                <c:pt idx="102">
                  <c:v>-5.9405940594058843E-3</c:v>
                </c:pt>
                <c:pt idx="103">
                  <c:v>2.2772277227722765E-2</c:v>
                </c:pt>
                <c:pt idx="104">
                  <c:v>1.6039603960396082E-2</c:v>
                </c:pt>
                <c:pt idx="105">
                  <c:v>7.5247524752475783E-3</c:v>
                </c:pt>
                <c:pt idx="106">
                  <c:v>3.1683168316831017E-3</c:v>
                </c:pt>
                <c:pt idx="107">
                  <c:v>2.11881188118812E-2</c:v>
                </c:pt>
                <c:pt idx="108">
                  <c:v>4.5544554455445502E-2</c:v>
                </c:pt>
                <c:pt idx="109">
                  <c:v>3.1683168316831725E-2</c:v>
                </c:pt>
                <c:pt idx="110">
                  <c:v>2.0594059405940578E-2</c:v>
                </c:pt>
                <c:pt idx="111">
                  <c:v>3.1881188118811882E-2</c:v>
                </c:pt>
                <c:pt idx="112">
                  <c:v>4.3564356435643624E-2</c:v>
                </c:pt>
                <c:pt idx="113">
                  <c:v>5.7227722772277223E-2</c:v>
                </c:pt>
                <c:pt idx="114">
                  <c:v>3.6039603960396051E-2</c:v>
                </c:pt>
                <c:pt idx="115">
                  <c:v>2.4158415841584135E-2</c:v>
                </c:pt>
                <c:pt idx="116">
                  <c:v>5.2871287128712904E-2</c:v>
                </c:pt>
                <c:pt idx="117">
                  <c:v>6.1386138613861413E-2</c:v>
                </c:pt>
                <c:pt idx="118">
                  <c:v>6.9504950495049483E-2</c:v>
                </c:pt>
                <c:pt idx="119">
                  <c:v>4.5742574257425818E-2</c:v>
                </c:pt>
                <c:pt idx="120">
                  <c:v>8.7722772277227717E-2</c:v>
                </c:pt>
                <c:pt idx="121">
                  <c:v>8.7722772277227717E-2</c:v>
                </c:pt>
                <c:pt idx="122">
                  <c:v>8.2574257425742606E-2</c:v>
                </c:pt>
                <c:pt idx="123">
                  <c:v>6.8712871287128732E-2</c:v>
                </c:pt>
                <c:pt idx="124">
                  <c:v>6.6138613861386239E-2</c:v>
                </c:pt>
                <c:pt idx="125">
                  <c:v>8.3564356435643625E-2</c:v>
                </c:pt>
                <c:pt idx="126">
                  <c:v>6.7722772277227783E-2</c:v>
                </c:pt>
                <c:pt idx="127">
                  <c:v>5.2079207920792132E-2</c:v>
                </c:pt>
                <c:pt idx="128">
                  <c:v>6.2574257425742519E-2</c:v>
                </c:pt>
                <c:pt idx="129">
                  <c:v>5.7821782178217852E-2</c:v>
                </c:pt>
                <c:pt idx="130">
                  <c:v>6.1980198019802014E-2</c:v>
                </c:pt>
                <c:pt idx="131">
                  <c:v>5.2475247524752446E-2</c:v>
                </c:pt>
                <c:pt idx="132">
                  <c:v>4.2376237623762407E-2</c:v>
                </c:pt>
                <c:pt idx="133">
                  <c:v>6.0594059405940676E-2</c:v>
                </c:pt>
                <c:pt idx="134">
                  <c:v>7.7821782178217822E-2</c:v>
                </c:pt>
                <c:pt idx="135">
                  <c:v>6.9504950495049483E-2</c:v>
                </c:pt>
                <c:pt idx="136">
                  <c:v>8.8118811881188169E-2</c:v>
                </c:pt>
                <c:pt idx="137">
                  <c:v>7.0099009900990092E-2</c:v>
                </c:pt>
                <c:pt idx="138">
                  <c:v>6.6534653465346524E-2</c:v>
                </c:pt>
                <c:pt idx="139">
                  <c:v>8.0792079207920753E-2</c:v>
                </c:pt>
                <c:pt idx="140">
                  <c:v>0.10455445544554459</c:v>
                </c:pt>
                <c:pt idx="141">
                  <c:v>9.3861386138613973E-2</c:v>
                </c:pt>
                <c:pt idx="142">
                  <c:v>8.910891089108916E-2</c:v>
                </c:pt>
                <c:pt idx="143">
                  <c:v>9.7425742574257526E-2</c:v>
                </c:pt>
                <c:pt idx="144">
                  <c:v>0.10435643564356441</c:v>
                </c:pt>
                <c:pt idx="145">
                  <c:v>9.3861386138613973E-2</c:v>
                </c:pt>
                <c:pt idx="146">
                  <c:v>0.1025742574257426</c:v>
                </c:pt>
                <c:pt idx="147">
                  <c:v>0.10831683168316826</c:v>
                </c:pt>
                <c:pt idx="148">
                  <c:v>0.11861386138613866</c:v>
                </c:pt>
                <c:pt idx="149">
                  <c:v>0.11366336633663372</c:v>
                </c:pt>
                <c:pt idx="150">
                  <c:v>8.7722772277227717E-2</c:v>
                </c:pt>
                <c:pt idx="151">
                  <c:v>8.9900990099009953E-2</c:v>
                </c:pt>
                <c:pt idx="152">
                  <c:v>9.4851485148514908E-2</c:v>
                </c:pt>
                <c:pt idx="153">
                  <c:v>0.10990099009900986</c:v>
                </c:pt>
                <c:pt idx="154">
                  <c:v>0.12752475247524747</c:v>
                </c:pt>
                <c:pt idx="155">
                  <c:v>8.4950495049504998E-2</c:v>
                </c:pt>
                <c:pt idx="156">
                  <c:v>0.10217821782178212</c:v>
                </c:pt>
                <c:pt idx="157">
                  <c:v>0.11069306930693076</c:v>
                </c:pt>
                <c:pt idx="158">
                  <c:v>0.12019801980198022</c:v>
                </c:pt>
                <c:pt idx="159">
                  <c:v>0.12396039603960392</c:v>
                </c:pt>
                <c:pt idx="160">
                  <c:v>0.10019801980198026</c:v>
                </c:pt>
                <c:pt idx="161">
                  <c:v>9.3267326732673364E-2</c:v>
                </c:pt>
                <c:pt idx="162">
                  <c:v>3.3465346534653433E-2</c:v>
                </c:pt>
                <c:pt idx="163">
                  <c:v>-4.4752475247524751E-2</c:v>
                </c:pt>
                <c:pt idx="164">
                  <c:v>-4.7326732673267355E-2</c:v>
                </c:pt>
                <c:pt idx="165">
                  <c:v>2.6930693069306934E-2</c:v>
                </c:pt>
                <c:pt idx="166">
                  <c:v>-3.1683168316831017E-3</c:v>
                </c:pt>
                <c:pt idx="167">
                  <c:v>-5.0891089108910915E-2</c:v>
                </c:pt>
                <c:pt idx="168">
                  <c:v>-7.5247524752475783E-3</c:v>
                </c:pt>
                <c:pt idx="169">
                  <c:v>-8.7128712871286703E-3</c:v>
                </c:pt>
                <c:pt idx="170">
                  <c:v>-9.9009900990093482E-4</c:v>
                </c:pt>
                <c:pt idx="171">
                  <c:v>-1.1683168316831759E-2</c:v>
                </c:pt>
                <c:pt idx="172">
                  <c:v>-3.2475247524752511E-2</c:v>
                </c:pt>
                <c:pt idx="173">
                  <c:v>-1.9603960396039649E-2</c:v>
                </c:pt>
                <c:pt idx="174">
                  <c:v>-5.267326732673263E-2</c:v>
                </c:pt>
                <c:pt idx="175">
                  <c:v>-6.4554455445544515E-2</c:v>
                </c:pt>
                <c:pt idx="176">
                  <c:v>-4.356435643564336E-3</c:v>
                </c:pt>
                <c:pt idx="177">
                  <c:v>-1.7227722772277177E-2</c:v>
                </c:pt>
                <c:pt idx="178">
                  <c:v>-1.7821782178217799E-2</c:v>
                </c:pt>
                <c:pt idx="179">
                  <c:v>-9.3069306930692944E-3</c:v>
                </c:pt>
                <c:pt idx="180">
                  <c:v>2.7722772277227702E-2</c:v>
                </c:pt>
                <c:pt idx="181">
                  <c:v>3.0495049504950491E-2</c:v>
                </c:pt>
                <c:pt idx="182">
                  <c:v>-1.1089108910891135E-2</c:v>
                </c:pt>
                <c:pt idx="183">
                  <c:v>-4.9108910891089069E-2</c:v>
                </c:pt>
                <c:pt idx="184">
                  <c:v>-2.6732673267326777E-2</c:v>
                </c:pt>
                <c:pt idx="185">
                  <c:v>-1.7821782178217799E-2</c:v>
                </c:pt>
                <c:pt idx="186">
                  <c:v>-4.3168316831683186E-2</c:v>
                </c:pt>
                <c:pt idx="187">
                  <c:v>-7.4257425742574254E-2</c:v>
                </c:pt>
                <c:pt idx="188">
                  <c:v>-3.6633663366336659E-2</c:v>
                </c:pt>
                <c:pt idx="189">
                  <c:v>-7.8019801980197978E-2</c:v>
                </c:pt>
                <c:pt idx="190">
                  <c:v>-8.9900990099009953E-2</c:v>
                </c:pt>
                <c:pt idx="191">
                  <c:v>-7.4653465346534734E-2</c:v>
                </c:pt>
                <c:pt idx="192">
                  <c:v>-0.13326732673267327</c:v>
                </c:pt>
                <c:pt idx="193">
                  <c:v>-0.20059405940594069</c:v>
                </c:pt>
                <c:pt idx="194">
                  <c:v>-0.15485148514851491</c:v>
                </c:pt>
                <c:pt idx="195">
                  <c:v>-0.14910891089108919</c:v>
                </c:pt>
                <c:pt idx="196">
                  <c:v>-0.16633663366336637</c:v>
                </c:pt>
                <c:pt idx="197">
                  <c:v>-0.15089108910891089</c:v>
                </c:pt>
                <c:pt idx="198">
                  <c:v>-0.14673267326732675</c:v>
                </c:pt>
                <c:pt idx="199">
                  <c:v>-0.18990099009901001</c:v>
                </c:pt>
                <c:pt idx="200">
                  <c:v>-0.18000000000000013</c:v>
                </c:pt>
                <c:pt idx="201">
                  <c:v>-0.17009900990099025</c:v>
                </c:pt>
                <c:pt idx="202">
                  <c:v>-0.19049504950495044</c:v>
                </c:pt>
                <c:pt idx="203">
                  <c:v>-0.15386138613861391</c:v>
                </c:pt>
                <c:pt idx="204">
                  <c:v>-0.15148514851485151</c:v>
                </c:pt>
                <c:pt idx="205">
                  <c:v>-0.1661386138613862</c:v>
                </c:pt>
                <c:pt idx="206">
                  <c:v>-0.16831683168316838</c:v>
                </c:pt>
                <c:pt idx="207">
                  <c:v>-0.17643564356435645</c:v>
                </c:pt>
                <c:pt idx="208">
                  <c:v>-0.15782178217821785</c:v>
                </c:pt>
                <c:pt idx="209">
                  <c:v>-0.16534653465346541</c:v>
                </c:pt>
                <c:pt idx="210">
                  <c:v>-0.13009900990099016</c:v>
                </c:pt>
                <c:pt idx="211">
                  <c:v>-0.15306930693069307</c:v>
                </c:pt>
                <c:pt idx="212">
                  <c:v>-0.15623762376237632</c:v>
                </c:pt>
                <c:pt idx="213">
                  <c:v>-0.15584158415841584</c:v>
                </c:pt>
                <c:pt idx="214">
                  <c:v>-0.16376237623762388</c:v>
                </c:pt>
                <c:pt idx="215">
                  <c:v>-0.17960396039603965</c:v>
                </c:pt>
                <c:pt idx="216">
                  <c:v>-0.17504950495049523</c:v>
                </c:pt>
                <c:pt idx="217">
                  <c:v>-0.16237623762376238</c:v>
                </c:pt>
                <c:pt idx="218">
                  <c:v>-0.16673267326732683</c:v>
                </c:pt>
                <c:pt idx="219">
                  <c:v>-0.14475247524752485</c:v>
                </c:pt>
                <c:pt idx="220">
                  <c:v>-0.13168316831683166</c:v>
                </c:pt>
                <c:pt idx="221">
                  <c:v>-0.10792079207920802</c:v>
                </c:pt>
                <c:pt idx="222">
                  <c:v>-0.11306930693069309</c:v>
                </c:pt>
                <c:pt idx="223">
                  <c:v>-0.11584158415841589</c:v>
                </c:pt>
                <c:pt idx="224">
                  <c:v>-0.11940594059405946</c:v>
                </c:pt>
                <c:pt idx="225">
                  <c:v>-0.12138613861386144</c:v>
                </c:pt>
                <c:pt idx="226">
                  <c:v>-0.13782178217821783</c:v>
                </c:pt>
                <c:pt idx="227">
                  <c:v>-0.13465346534653461</c:v>
                </c:pt>
                <c:pt idx="228">
                  <c:v>-0.13069306930693073</c:v>
                </c:pt>
                <c:pt idx="229">
                  <c:v>-0.15544554455445558</c:v>
                </c:pt>
                <c:pt idx="230">
                  <c:v>-0.15346534653465352</c:v>
                </c:pt>
                <c:pt idx="231">
                  <c:v>-0.11623762376237619</c:v>
                </c:pt>
                <c:pt idx="232">
                  <c:v>-0.11524752475247525</c:v>
                </c:pt>
                <c:pt idx="233">
                  <c:v>-0.10673267326732677</c:v>
                </c:pt>
                <c:pt idx="234">
                  <c:v>-0.11049504950495048</c:v>
                </c:pt>
                <c:pt idx="235">
                  <c:v>-0.12415841584158423</c:v>
                </c:pt>
                <c:pt idx="236">
                  <c:v>-0.11465346534653463</c:v>
                </c:pt>
                <c:pt idx="237">
                  <c:v>-0.10415841584158411</c:v>
                </c:pt>
                <c:pt idx="238">
                  <c:v>-0.1051485148514852</c:v>
                </c:pt>
                <c:pt idx="239">
                  <c:v>-0.10653465346534662</c:v>
                </c:pt>
                <c:pt idx="240">
                  <c:v>-0.13485148514851489</c:v>
                </c:pt>
                <c:pt idx="241">
                  <c:v>-0.12574257425742583</c:v>
                </c:pt>
                <c:pt idx="242">
                  <c:v>-0.11029702970297033</c:v>
                </c:pt>
                <c:pt idx="243">
                  <c:v>-0.13881188118811882</c:v>
                </c:pt>
                <c:pt idx="244">
                  <c:v>-0.13504950495049511</c:v>
                </c:pt>
                <c:pt idx="245">
                  <c:v>-0.13702970297029712</c:v>
                </c:pt>
                <c:pt idx="246">
                  <c:v>-0.14396039603960409</c:v>
                </c:pt>
                <c:pt idx="247">
                  <c:v>-0.18297029702970308</c:v>
                </c:pt>
                <c:pt idx="248">
                  <c:v>-0.17881188118811889</c:v>
                </c:pt>
                <c:pt idx="249">
                  <c:v>-0.181980198019802</c:v>
                </c:pt>
                <c:pt idx="250">
                  <c:v>-0.18059405940594059</c:v>
                </c:pt>
                <c:pt idx="251">
                  <c:v>-0.20475247524752488</c:v>
                </c:pt>
              </c:numCache>
            </c:numRef>
          </c:val>
        </c:ser>
        <c:ser>
          <c:idx val="2"/>
          <c:order val="2"/>
          <c:tx>
            <c:strRef>
              <c:f>CHARTS!$H$1</c:f>
              <c:strCache>
                <c:ptCount val="1"/>
                <c:pt idx="0">
                  <c:v>PBJ</c:v>
                </c:pt>
              </c:strCache>
            </c:strRef>
          </c:tx>
          <c:marker>
            <c:symbol val="none"/>
          </c:marker>
          <c:cat>
            <c:numRef>
              <c:f>CHARTS!$E$2:$E$253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CHARTS!$H$2:$H$253</c:f>
              <c:numCache>
                <c:formatCode>General</c:formatCode>
                <c:ptCount val="252"/>
                <c:pt idx="1">
                  <c:v>5.0729232720355165E-3</c:v>
                </c:pt>
                <c:pt idx="2">
                  <c:v>-1.9023462270132765E-3</c:v>
                </c:pt>
                <c:pt idx="3">
                  <c:v>4.4388078630310914E-3</c:v>
                </c:pt>
                <c:pt idx="4">
                  <c:v>1.7755231452124359E-2</c:v>
                </c:pt>
                <c:pt idx="5">
                  <c:v>2.1559923906150909E-2</c:v>
                </c:pt>
                <c:pt idx="6">
                  <c:v>1.8389346861128673E-2</c:v>
                </c:pt>
                <c:pt idx="7">
                  <c:v>4.4388078630310914E-3</c:v>
                </c:pt>
                <c:pt idx="8">
                  <c:v>-5.7070386810399425E-3</c:v>
                </c:pt>
                <c:pt idx="9">
                  <c:v>-2.5364616360177001E-3</c:v>
                </c:pt>
                <c:pt idx="10">
                  <c:v>-3.8046924540265526E-3</c:v>
                </c:pt>
                <c:pt idx="11">
                  <c:v>2.5364616360178142E-3</c:v>
                </c:pt>
                <c:pt idx="12">
                  <c:v>-1.9023462270133101E-2</c:v>
                </c:pt>
                <c:pt idx="13">
                  <c:v>-2.5364616360177575E-2</c:v>
                </c:pt>
                <c:pt idx="14">
                  <c:v>-2.7266962587190864E-2</c:v>
                </c:pt>
                <c:pt idx="15">
                  <c:v>-8.2435003170576483E-3</c:v>
                </c:pt>
                <c:pt idx="16">
                  <c:v>-6.3411540900442547E-4</c:v>
                </c:pt>
                <c:pt idx="17">
                  <c:v>1.9023462270133891E-3</c:v>
                </c:pt>
                <c:pt idx="18">
                  <c:v>-1.3316423589093157E-2</c:v>
                </c:pt>
                <c:pt idx="19">
                  <c:v>-1.5852885225110983E-2</c:v>
                </c:pt>
                <c:pt idx="20">
                  <c:v>5.7070386810399425E-3</c:v>
                </c:pt>
                <c:pt idx="21">
                  <c:v>-1.9023462270132765E-3</c:v>
                </c:pt>
                <c:pt idx="22">
                  <c:v>1.2048192771084418E-2</c:v>
                </c:pt>
                <c:pt idx="23">
                  <c:v>2.2194039315155449E-2</c:v>
                </c:pt>
                <c:pt idx="24">
                  <c:v>3.2339885859226494E-2</c:v>
                </c:pt>
                <c:pt idx="25">
                  <c:v>2.4730500951173157E-2</c:v>
                </c:pt>
                <c:pt idx="26">
                  <c:v>2.8535193405199714E-2</c:v>
                </c:pt>
                <c:pt idx="27">
                  <c:v>2.5364616360177682E-2</c:v>
                </c:pt>
                <c:pt idx="28">
                  <c:v>2.9803424223208554E-2</c:v>
                </c:pt>
                <c:pt idx="29">
                  <c:v>5.1997463538364E-2</c:v>
                </c:pt>
                <c:pt idx="30">
                  <c:v>4.5022194039315247E-2</c:v>
                </c:pt>
                <c:pt idx="31">
                  <c:v>4.5022194039315247E-2</c:v>
                </c:pt>
                <c:pt idx="32">
                  <c:v>4.7558655675332892E-2</c:v>
                </c:pt>
                <c:pt idx="33">
                  <c:v>4.3753963221306397E-2</c:v>
                </c:pt>
                <c:pt idx="34">
                  <c:v>3.8681039949270746E-2</c:v>
                </c:pt>
                <c:pt idx="35">
                  <c:v>2.9169308814204247E-2</c:v>
                </c:pt>
                <c:pt idx="36">
                  <c:v>3.2339885859226494E-2</c:v>
                </c:pt>
                <c:pt idx="37">
                  <c:v>2.0291693088142059E-2</c:v>
                </c:pt>
                <c:pt idx="38">
                  <c:v>2.2828154724159774E-2</c:v>
                </c:pt>
                <c:pt idx="39">
                  <c:v>2.9169308814204247E-2</c:v>
                </c:pt>
                <c:pt idx="40">
                  <c:v>4.2485732403297505E-2</c:v>
                </c:pt>
                <c:pt idx="41">
                  <c:v>4.1851616994292969E-2</c:v>
                </c:pt>
                <c:pt idx="42">
                  <c:v>5.4533925174381721E-2</c:v>
                </c:pt>
                <c:pt idx="43">
                  <c:v>4.5656309448319526E-2</c:v>
                </c:pt>
                <c:pt idx="44">
                  <c:v>3.4876347495244209E-2</c:v>
                </c:pt>
                <c:pt idx="45">
                  <c:v>4.1217501585288675E-2</c:v>
                </c:pt>
                <c:pt idx="46">
                  <c:v>4.0583386176284104E-2</c:v>
                </c:pt>
                <c:pt idx="47">
                  <c:v>4.4388078630310697E-2</c:v>
                </c:pt>
                <c:pt idx="48">
                  <c:v>5.5168040583386257E-2</c:v>
                </c:pt>
                <c:pt idx="49">
                  <c:v>5.072923272035515E-2</c:v>
                </c:pt>
                <c:pt idx="50">
                  <c:v>4.8826886493341777E-2</c:v>
                </c:pt>
                <c:pt idx="51">
                  <c:v>5.5802155992390551E-2</c:v>
                </c:pt>
                <c:pt idx="52">
                  <c:v>5.3899809765377373E-2</c:v>
                </c:pt>
                <c:pt idx="53">
                  <c:v>5.1997463538364E-2</c:v>
                </c:pt>
                <c:pt idx="54">
                  <c:v>5.0095117311350613E-2</c:v>
                </c:pt>
                <c:pt idx="55">
                  <c:v>4.3119847812301819E-2</c:v>
                </c:pt>
                <c:pt idx="56">
                  <c:v>4.2485732403297505E-2</c:v>
                </c:pt>
                <c:pt idx="57">
                  <c:v>3.8681039949270746E-2</c:v>
                </c:pt>
                <c:pt idx="58">
                  <c:v>5.1363348129359457E-2</c:v>
                </c:pt>
                <c:pt idx="59">
                  <c:v>5.6436271401395108E-2</c:v>
                </c:pt>
                <c:pt idx="60">
                  <c:v>5.2631578947368543E-2</c:v>
                </c:pt>
                <c:pt idx="61">
                  <c:v>5.5802155992390551E-2</c:v>
                </c:pt>
                <c:pt idx="62">
                  <c:v>5.4533925174381721E-2</c:v>
                </c:pt>
                <c:pt idx="63">
                  <c:v>4.5656309448319526E-2</c:v>
                </c:pt>
                <c:pt idx="64">
                  <c:v>4.1217501585288675E-2</c:v>
                </c:pt>
                <c:pt idx="65">
                  <c:v>3.1705770450221958E-2</c:v>
                </c:pt>
                <c:pt idx="66">
                  <c:v>3.6778693722257581E-2</c:v>
                </c:pt>
                <c:pt idx="67">
                  <c:v>3.2339885859226494E-2</c:v>
                </c:pt>
                <c:pt idx="68">
                  <c:v>3.9315155358275275E-2</c:v>
                </c:pt>
                <c:pt idx="69">
                  <c:v>4.1851616994292969E-2</c:v>
                </c:pt>
                <c:pt idx="70">
                  <c:v>5.0095117311350613E-2</c:v>
                </c:pt>
                <c:pt idx="71">
                  <c:v>5.3899809765377373E-2</c:v>
                </c:pt>
                <c:pt idx="72">
                  <c:v>4.8192771084337477E-2</c:v>
                </c:pt>
                <c:pt idx="73">
                  <c:v>4.1851616994292969E-2</c:v>
                </c:pt>
                <c:pt idx="74">
                  <c:v>4.9461001902346355E-2</c:v>
                </c:pt>
                <c:pt idx="75">
                  <c:v>6.5313887127457296E-2</c:v>
                </c:pt>
                <c:pt idx="76">
                  <c:v>3.8046924540266418E-2</c:v>
                </c:pt>
                <c:pt idx="77">
                  <c:v>3.6778693722257581E-2</c:v>
                </c:pt>
                <c:pt idx="78">
                  <c:v>4.9461001902346355E-2</c:v>
                </c:pt>
                <c:pt idx="79">
                  <c:v>3.2974001268230795E-2</c:v>
                </c:pt>
                <c:pt idx="80">
                  <c:v>3.3608116677235345E-2</c:v>
                </c:pt>
                <c:pt idx="81">
                  <c:v>3.7412809131261882E-2</c:v>
                </c:pt>
                <c:pt idx="82">
                  <c:v>1.8389346861128673E-2</c:v>
                </c:pt>
                <c:pt idx="83">
                  <c:v>1.4584654407102124E-2</c:v>
                </c:pt>
                <c:pt idx="84">
                  <c:v>6.9752694990489099E-3</c:v>
                </c:pt>
                <c:pt idx="85">
                  <c:v>8.8776157260621793E-3</c:v>
                </c:pt>
                <c:pt idx="86">
                  <c:v>-6.3411540900442547E-4</c:v>
                </c:pt>
                <c:pt idx="87">
                  <c:v>-8.8776157260620717E-3</c:v>
                </c:pt>
                <c:pt idx="88">
                  <c:v>-1.6487000634115408E-2</c:v>
                </c:pt>
                <c:pt idx="89">
                  <c:v>-1.4584654407102124E-2</c:v>
                </c:pt>
                <c:pt idx="90">
                  <c:v>-3.2339885859226383E-2</c:v>
                </c:pt>
                <c:pt idx="91">
                  <c:v>-4.5656309448319526E-2</c:v>
                </c:pt>
                <c:pt idx="92">
                  <c:v>-4.8826886493341777E-2</c:v>
                </c:pt>
                <c:pt idx="93">
                  <c:v>-5.0729232720355025E-2</c:v>
                </c:pt>
                <c:pt idx="94">
                  <c:v>-6.5948002536461589E-2</c:v>
                </c:pt>
                <c:pt idx="95">
                  <c:v>-6.5948002536461589E-2</c:v>
                </c:pt>
                <c:pt idx="96">
                  <c:v>-6.087507926442607E-2</c:v>
                </c:pt>
                <c:pt idx="97">
                  <c:v>-3.8681039949270746E-2</c:v>
                </c:pt>
                <c:pt idx="98">
                  <c:v>-3.9315155358275171E-2</c:v>
                </c:pt>
                <c:pt idx="99">
                  <c:v>-4.1217501585288543E-2</c:v>
                </c:pt>
                <c:pt idx="100">
                  <c:v>-4.8192771084337366E-2</c:v>
                </c:pt>
                <c:pt idx="101">
                  <c:v>-4.1217501585288543E-2</c:v>
                </c:pt>
                <c:pt idx="102">
                  <c:v>-3.2974001268230795E-2</c:v>
                </c:pt>
                <c:pt idx="103">
                  <c:v>-1.7755231452124248E-2</c:v>
                </c:pt>
                <c:pt idx="104">
                  <c:v>-1.8389346861128673E-2</c:v>
                </c:pt>
                <c:pt idx="105">
                  <c:v>-2.4730500951173042E-2</c:v>
                </c:pt>
                <c:pt idx="106">
                  <c:v>-2.2194039315155342E-2</c:v>
                </c:pt>
                <c:pt idx="107">
                  <c:v>1.9023462270133891E-3</c:v>
                </c:pt>
                <c:pt idx="108">
                  <c:v>-6.3411540900442547E-4</c:v>
                </c:pt>
                <c:pt idx="109">
                  <c:v>-5.7070386810399425E-3</c:v>
                </c:pt>
                <c:pt idx="110">
                  <c:v>-1.4584654407102124E-2</c:v>
                </c:pt>
                <c:pt idx="111">
                  <c:v>-2.3462270133164192E-2</c:v>
                </c:pt>
                <c:pt idx="112">
                  <c:v>-1.2682308180088737E-2</c:v>
                </c:pt>
                <c:pt idx="113">
                  <c:v>-1.2682308180088505E-3</c:v>
                </c:pt>
                <c:pt idx="114">
                  <c:v>-1.1414077362079883E-2</c:v>
                </c:pt>
                <c:pt idx="115">
                  <c:v>-8.2435003170576483E-3</c:v>
                </c:pt>
                <c:pt idx="116">
                  <c:v>-6.3411540900443703E-3</c:v>
                </c:pt>
                <c:pt idx="117">
                  <c:v>3.8046924540266645E-3</c:v>
                </c:pt>
                <c:pt idx="118">
                  <c:v>1.9657577679137533E-2</c:v>
                </c:pt>
                <c:pt idx="119">
                  <c:v>-1.9023462270132765E-3</c:v>
                </c:pt>
                <c:pt idx="120">
                  <c:v>2.5998731769181993E-2</c:v>
                </c:pt>
                <c:pt idx="121">
                  <c:v>3.2974001268230795E-2</c:v>
                </c:pt>
                <c:pt idx="122">
                  <c:v>3.2339885859226494E-2</c:v>
                </c:pt>
                <c:pt idx="123">
                  <c:v>3.1705770450221958E-2</c:v>
                </c:pt>
                <c:pt idx="124">
                  <c:v>3.1071655041217641E-2</c:v>
                </c:pt>
                <c:pt idx="125">
                  <c:v>3.7412809131261882E-2</c:v>
                </c:pt>
                <c:pt idx="126">
                  <c:v>2.9803424223208554E-2</c:v>
                </c:pt>
                <c:pt idx="127">
                  <c:v>1.8389346861128673E-2</c:v>
                </c:pt>
                <c:pt idx="128">
                  <c:v>1.7755231452124359E-2</c:v>
                </c:pt>
                <c:pt idx="129">
                  <c:v>1.331642358909327E-2</c:v>
                </c:pt>
                <c:pt idx="130">
                  <c:v>1.7755231452124359E-2</c:v>
                </c:pt>
                <c:pt idx="131">
                  <c:v>8.8776157260621793E-3</c:v>
                </c:pt>
                <c:pt idx="132">
                  <c:v>1.2682308180088505E-3</c:v>
                </c:pt>
                <c:pt idx="133">
                  <c:v>3.8046924540266645E-3</c:v>
                </c:pt>
                <c:pt idx="134">
                  <c:v>1.7755231452124359E-2</c:v>
                </c:pt>
                <c:pt idx="135">
                  <c:v>3.170577045022242E-3</c:v>
                </c:pt>
                <c:pt idx="136">
                  <c:v>1.0779961953075451E-2</c:v>
                </c:pt>
                <c:pt idx="137">
                  <c:v>-2.5364616360177001E-3</c:v>
                </c:pt>
                <c:pt idx="138">
                  <c:v>-2.3462270133164192E-2</c:v>
                </c:pt>
                <c:pt idx="139">
                  <c:v>-1.4584654407102124E-2</c:v>
                </c:pt>
                <c:pt idx="140">
                  <c:v>3.8046924540266645E-3</c:v>
                </c:pt>
                <c:pt idx="141">
                  <c:v>-5.7070386810399425E-3</c:v>
                </c:pt>
                <c:pt idx="142">
                  <c:v>-1.9023462270132765E-3</c:v>
                </c:pt>
                <c:pt idx="143">
                  <c:v>1.0779961953075451E-2</c:v>
                </c:pt>
                <c:pt idx="144">
                  <c:v>6.9752694990489099E-3</c:v>
                </c:pt>
                <c:pt idx="145">
                  <c:v>-8.2435003170576483E-3</c:v>
                </c:pt>
                <c:pt idx="146">
                  <c:v>2.5364616360178142E-3</c:v>
                </c:pt>
                <c:pt idx="147">
                  <c:v>-4.1851616994292969E-2</c:v>
                </c:pt>
                <c:pt idx="148">
                  <c:v>5.0729232720355165E-3</c:v>
                </c:pt>
                <c:pt idx="149">
                  <c:v>1.2048192771084418E-2</c:v>
                </c:pt>
                <c:pt idx="150">
                  <c:v>-1.2048192771084302E-2</c:v>
                </c:pt>
                <c:pt idx="151">
                  <c:v>-1.7755231452124248E-2</c:v>
                </c:pt>
                <c:pt idx="152">
                  <c:v>-2.0291693088142059E-2</c:v>
                </c:pt>
                <c:pt idx="153">
                  <c:v>-1.4584654407102124E-2</c:v>
                </c:pt>
                <c:pt idx="154">
                  <c:v>6.3411540900442547E-4</c:v>
                </c:pt>
                <c:pt idx="155">
                  <c:v>-4.5656309448319526E-2</c:v>
                </c:pt>
                <c:pt idx="156">
                  <c:v>-4.2485732403297394E-2</c:v>
                </c:pt>
                <c:pt idx="157">
                  <c:v>-3.6144578313253031E-2</c:v>
                </c:pt>
                <c:pt idx="158">
                  <c:v>-5.6436271401394983E-2</c:v>
                </c:pt>
                <c:pt idx="159">
                  <c:v>-7.2923272035510509E-2</c:v>
                </c:pt>
                <c:pt idx="160">
                  <c:v>-9.3214965123652557E-2</c:v>
                </c:pt>
                <c:pt idx="161">
                  <c:v>-0.11857958148383005</c:v>
                </c:pt>
                <c:pt idx="162">
                  <c:v>-0.13443246670894099</c:v>
                </c:pt>
                <c:pt idx="163">
                  <c:v>-0.17818642993024722</c:v>
                </c:pt>
                <c:pt idx="164">
                  <c:v>-0.19467343056436279</c:v>
                </c:pt>
                <c:pt idx="165">
                  <c:v>-0.14267596702599875</c:v>
                </c:pt>
                <c:pt idx="166">
                  <c:v>-0.15726062143310091</c:v>
                </c:pt>
                <c:pt idx="167">
                  <c:v>-0.2003804692454027</c:v>
                </c:pt>
                <c:pt idx="168">
                  <c:v>-0.20545339251743835</c:v>
                </c:pt>
                <c:pt idx="169">
                  <c:v>-0.18706404565630946</c:v>
                </c:pt>
                <c:pt idx="170">
                  <c:v>-0.16677235256816741</c:v>
                </c:pt>
                <c:pt idx="171">
                  <c:v>-0.18135700697526946</c:v>
                </c:pt>
                <c:pt idx="172">
                  <c:v>-0.20672162333544705</c:v>
                </c:pt>
                <c:pt idx="173">
                  <c:v>-0.21750158528852251</c:v>
                </c:pt>
                <c:pt idx="174">
                  <c:v>-0.23208623969562467</c:v>
                </c:pt>
                <c:pt idx="175">
                  <c:v>-0.2492073557387445</c:v>
                </c:pt>
                <c:pt idx="176">
                  <c:v>-0.21496512365250475</c:v>
                </c:pt>
                <c:pt idx="177">
                  <c:v>-0.18262523779327838</c:v>
                </c:pt>
                <c:pt idx="178">
                  <c:v>-0.17121116043119852</c:v>
                </c:pt>
                <c:pt idx="179">
                  <c:v>-0.16106531388712747</c:v>
                </c:pt>
                <c:pt idx="180">
                  <c:v>-0.15472415979708312</c:v>
                </c:pt>
                <c:pt idx="181">
                  <c:v>-0.14457831325301196</c:v>
                </c:pt>
                <c:pt idx="182">
                  <c:v>-0.1794546607482562</c:v>
                </c:pt>
                <c:pt idx="183">
                  <c:v>-0.20481927710843381</c:v>
                </c:pt>
                <c:pt idx="184">
                  <c:v>-0.20164870006341154</c:v>
                </c:pt>
                <c:pt idx="185">
                  <c:v>-0.20291693088142057</c:v>
                </c:pt>
                <c:pt idx="186">
                  <c:v>-0.21750158528852251</c:v>
                </c:pt>
                <c:pt idx="187">
                  <c:v>-0.25110970196575783</c:v>
                </c:pt>
                <c:pt idx="188">
                  <c:v>-0.21940393151553589</c:v>
                </c:pt>
                <c:pt idx="189">
                  <c:v>-0.23462270133164226</c:v>
                </c:pt>
                <c:pt idx="190">
                  <c:v>-0.24540266328471777</c:v>
                </c:pt>
                <c:pt idx="191">
                  <c:v>-0.24476854787571342</c:v>
                </c:pt>
                <c:pt idx="192">
                  <c:v>-0.26759670259987323</c:v>
                </c:pt>
                <c:pt idx="193">
                  <c:v>-0.31071655041217505</c:v>
                </c:pt>
                <c:pt idx="194">
                  <c:v>-0.2872542802790109</c:v>
                </c:pt>
                <c:pt idx="195">
                  <c:v>-0.25554850982878885</c:v>
                </c:pt>
                <c:pt idx="196">
                  <c:v>-0.25935320228281561</c:v>
                </c:pt>
                <c:pt idx="197">
                  <c:v>-0.23969562460367777</c:v>
                </c:pt>
                <c:pt idx="198">
                  <c:v>-0.22574508560558021</c:v>
                </c:pt>
                <c:pt idx="199">
                  <c:v>-0.27584020291693084</c:v>
                </c:pt>
                <c:pt idx="200">
                  <c:v>-0.2720355104629042</c:v>
                </c:pt>
                <c:pt idx="201">
                  <c:v>-0.25047558655675328</c:v>
                </c:pt>
                <c:pt idx="202">
                  <c:v>-0.26125554850982874</c:v>
                </c:pt>
                <c:pt idx="203">
                  <c:v>-0.23398858592263791</c:v>
                </c:pt>
                <c:pt idx="204">
                  <c:v>-0.22003804692454018</c:v>
                </c:pt>
                <c:pt idx="205">
                  <c:v>-0.24159797083069123</c:v>
                </c:pt>
                <c:pt idx="206">
                  <c:v>-0.22194039315155367</c:v>
                </c:pt>
                <c:pt idx="207">
                  <c:v>-0.23335447051363348</c:v>
                </c:pt>
                <c:pt idx="208">
                  <c:v>-0.2295497780596068</c:v>
                </c:pt>
                <c:pt idx="209">
                  <c:v>-0.23398858592263791</c:v>
                </c:pt>
                <c:pt idx="210">
                  <c:v>-0.196575776791376</c:v>
                </c:pt>
                <c:pt idx="211">
                  <c:v>-0.19530754597336716</c:v>
                </c:pt>
                <c:pt idx="212">
                  <c:v>-0.19467343056436279</c:v>
                </c:pt>
                <c:pt idx="213">
                  <c:v>-0.19530754597336716</c:v>
                </c:pt>
                <c:pt idx="214">
                  <c:v>-0.20228281547241594</c:v>
                </c:pt>
                <c:pt idx="215">
                  <c:v>-0.20355104629042486</c:v>
                </c:pt>
                <c:pt idx="216">
                  <c:v>-0.20101458465440716</c:v>
                </c:pt>
                <c:pt idx="217">
                  <c:v>-0.19784400760938486</c:v>
                </c:pt>
                <c:pt idx="218">
                  <c:v>-0.20735573874445146</c:v>
                </c:pt>
                <c:pt idx="219">
                  <c:v>-0.18960050729232727</c:v>
                </c:pt>
                <c:pt idx="220">
                  <c:v>-0.17311350665821182</c:v>
                </c:pt>
                <c:pt idx="221">
                  <c:v>-0.15662650602409631</c:v>
                </c:pt>
                <c:pt idx="222">
                  <c:v>-0.16043119847812304</c:v>
                </c:pt>
                <c:pt idx="223">
                  <c:v>-0.16423589093214971</c:v>
                </c:pt>
                <c:pt idx="224">
                  <c:v>-0.18262523779327838</c:v>
                </c:pt>
                <c:pt idx="225">
                  <c:v>-0.18262523779327838</c:v>
                </c:pt>
                <c:pt idx="226">
                  <c:v>-0.19594166138237171</c:v>
                </c:pt>
                <c:pt idx="227">
                  <c:v>-0.20481927710843381</c:v>
                </c:pt>
                <c:pt idx="228">
                  <c:v>-0.20164870006341154</c:v>
                </c:pt>
                <c:pt idx="229">
                  <c:v>-0.2295497780596068</c:v>
                </c:pt>
                <c:pt idx="230">
                  <c:v>-0.22384273937856686</c:v>
                </c:pt>
                <c:pt idx="231">
                  <c:v>-0.20481927710843381</c:v>
                </c:pt>
                <c:pt idx="232">
                  <c:v>-0.22764743183259364</c:v>
                </c:pt>
                <c:pt idx="233">
                  <c:v>-0.21686746987951813</c:v>
                </c:pt>
                <c:pt idx="234">
                  <c:v>-0.22067216233354464</c:v>
                </c:pt>
                <c:pt idx="235">
                  <c:v>-0.21369689283449594</c:v>
                </c:pt>
                <c:pt idx="236">
                  <c:v>-0.20672162333544705</c:v>
                </c:pt>
                <c:pt idx="237">
                  <c:v>-0.1984781230183893</c:v>
                </c:pt>
                <c:pt idx="238">
                  <c:v>-0.19530754597336716</c:v>
                </c:pt>
                <c:pt idx="239">
                  <c:v>-0.20101458465440716</c:v>
                </c:pt>
                <c:pt idx="240">
                  <c:v>-0.22574508560558021</c:v>
                </c:pt>
                <c:pt idx="241">
                  <c:v>-0.21940393151553589</c:v>
                </c:pt>
                <c:pt idx="242">
                  <c:v>-0.20481927710843381</c:v>
                </c:pt>
                <c:pt idx="243">
                  <c:v>-0.21750158528852251</c:v>
                </c:pt>
                <c:pt idx="244">
                  <c:v>-0.21242866201648705</c:v>
                </c:pt>
                <c:pt idx="245">
                  <c:v>-0.19911223842739381</c:v>
                </c:pt>
                <c:pt idx="246">
                  <c:v>-0.20798985415345594</c:v>
                </c:pt>
                <c:pt idx="247">
                  <c:v>-0.22764743183259364</c:v>
                </c:pt>
                <c:pt idx="248">
                  <c:v>-0.2232086239695624</c:v>
                </c:pt>
                <c:pt idx="249">
                  <c:v>-0.21242866201648705</c:v>
                </c:pt>
                <c:pt idx="250">
                  <c:v>-0.21369689283449594</c:v>
                </c:pt>
              </c:numCache>
            </c:numRef>
          </c:val>
        </c:ser>
        <c:marker val="1"/>
        <c:axId val="62425344"/>
        <c:axId val="62459904"/>
      </c:lineChart>
      <c:dateAx>
        <c:axId val="62425344"/>
        <c:scaling>
          <c:orientation val="minMax"/>
        </c:scaling>
        <c:axPos val="b"/>
        <c:numFmt formatCode="m/d/yyyy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459904"/>
        <c:crosses val="autoZero"/>
        <c:auto val="1"/>
        <c:lblOffset val="100"/>
      </c:dateAx>
      <c:valAx>
        <c:axId val="624599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42534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[table.csv]Sheet1!$B$1</c:f>
              <c:strCache>
                <c:ptCount val="1"/>
                <c:pt idx="0">
                  <c:v>GIS</c:v>
                </c:pt>
              </c:strCache>
            </c:strRef>
          </c:tx>
          <c:marker>
            <c:symbol val="none"/>
          </c:marker>
          <c:cat>
            <c:numRef>
              <c:f>[table.csv]Sheet1!$A$2:$A$253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[table.csv]Sheet1!$B$2:$B$253</c:f>
              <c:numCache>
                <c:formatCode>General</c:formatCode>
                <c:ptCount val="252"/>
                <c:pt idx="1">
                  <c:v>1.2745812090313256E-3</c:v>
                </c:pt>
                <c:pt idx="2">
                  <c:v>-4.9162418062637207E-3</c:v>
                </c:pt>
                <c:pt idx="3">
                  <c:v>8.0116533139111025E-3</c:v>
                </c:pt>
                <c:pt idx="4">
                  <c:v>1.9847050254916225E-2</c:v>
                </c:pt>
                <c:pt idx="5">
                  <c:v>2.4399126001456588E-2</c:v>
                </c:pt>
                <c:pt idx="6">
                  <c:v>1.5841223597960623E-2</c:v>
                </c:pt>
                <c:pt idx="7">
                  <c:v>6.554989075018198E-3</c:v>
                </c:pt>
                <c:pt idx="8">
                  <c:v>-8.0116533139112326E-3</c:v>
                </c:pt>
                <c:pt idx="9">
                  <c:v>1.6387472687544866E-3</c:v>
                </c:pt>
                <c:pt idx="10">
                  <c:v>-9.4683175528041553E-3</c:v>
                </c:pt>
                <c:pt idx="11">
                  <c:v>-7.8295702840495314E-3</c:v>
                </c:pt>
                <c:pt idx="12">
                  <c:v>-2.6766205389657662E-2</c:v>
                </c:pt>
                <c:pt idx="13">
                  <c:v>-3.0407865986890104E-2</c:v>
                </c:pt>
                <c:pt idx="14">
                  <c:v>-8.5579024034959737E-3</c:v>
                </c:pt>
                <c:pt idx="15">
                  <c:v>1.2381646030589938E-2</c:v>
                </c:pt>
                <c:pt idx="16">
                  <c:v>2.3488710852148566E-2</c:v>
                </c:pt>
                <c:pt idx="17">
                  <c:v>2.1121631463947497E-2</c:v>
                </c:pt>
                <c:pt idx="18">
                  <c:v>1.3292061179897979E-2</c:v>
                </c:pt>
                <c:pt idx="19">
                  <c:v>5.8266569555717514E-3</c:v>
                </c:pt>
                <c:pt idx="20">
                  <c:v>3.1136198106336502E-2</c:v>
                </c:pt>
                <c:pt idx="21">
                  <c:v>4.3882010196649709E-2</c:v>
                </c:pt>
                <c:pt idx="22">
                  <c:v>6.5003641660597231E-2</c:v>
                </c:pt>
                <c:pt idx="23">
                  <c:v>5.6445739257101314E-2</c:v>
                </c:pt>
                <c:pt idx="24">
                  <c:v>4.9708667152221553E-2</c:v>
                </c:pt>
                <c:pt idx="25">
                  <c:v>4.5338674435542632E-2</c:v>
                </c:pt>
                <c:pt idx="26">
                  <c:v>5.7720320466132582E-2</c:v>
                </c:pt>
                <c:pt idx="27">
                  <c:v>6.4093226511289139E-2</c:v>
                </c:pt>
                <c:pt idx="28">
                  <c:v>6.0815731973780061E-2</c:v>
                </c:pt>
                <c:pt idx="29">
                  <c:v>7.9934450109249933E-2</c:v>
                </c:pt>
                <c:pt idx="30">
                  <c:v>6.4093226511289139E-2</c:v>
                </c:pt>
                <c:pt idx="31">
                  <c:v>6.3729060451565914E-2</c:v>
                </c:pt>
                <c:pt idx="32">
                  <c:v>7.2651128914785049E-2</c:v>
                </c:pt>
                <c:pt idx="33">
                  <c:v>7.9024034959941925E-2</c:v>
                </c:pt>
                <c:pt idx="34">
                  <c:v>7.1194464675892147E-2</c:v>
                </c:pt>
                <c:pt idx="35">
                  <c:v>7.4836125273124526E-2</c:v>
                </c:pt>
                <c:pt idx="36">
                  <c:v>6.6642388929351717E-2</c:v>
                </c:pt>
                <c:pt idx="37">
                  <c:v>6.1726147123088139E-2</c:v>
                </c:pt>
                <c:pt idx="38">
                  <c:v>6.6642388929351717E-2</c:v>
                </c:pt>
                <c:pt idx="39">
                  <c:v>7.2651128914785049E-2</c:v>
                </c:pt>
                <c:pt idx="40">
                  <c:v>9.1405680990531549E-2</c:v>
                </c:pt>
                <c:pt idx="41">
                  <c:v>9.0677348871085348E-2</c:v>
                </c:pt>
                <c:pt idx="42">
                  <c:v>0.11252731245447924</c:v>
                </c:pt>
                <c:pt idx="43">
                  <c:v>0.10815731973780038</c:v>
                </c:pt>
                <c:pt idx="44">
                  <c:v>9.7778587035688203E-2</c:v>
                </c:pt>
                <c:pt idx="45">
                  <c:v>0.11453022578295713</c:v>
                </c:pt>
                <c:pt idx="46">
                  <c:v>9.8871085214858004E-2</c:v>
                </c:pt>
                <c:pt idx="47">
                  <c:v>8.6125273124544738E-2</c:v>
                </c:pt>
                <c:pt idx="48">
                  <c:v>9.2316096139839765E-2</c:v>
                </c:pt>
                <c:pt idx="49">
                  <c:v>9.2680262199563115E-2</c:v>
                </c:pt>
                <c:pt idx="50">
                  <c:v>7.7203204661325464E-2</c:v>
                </c:pt>
                <c:pt idx="51">
                  <c:v>9.3226511289147843E-2</c:v>
                </c:pt>
                <c:pt idx="52">
                  <c:v>9.9781500364165998E-2</c:v>
                </c:pt>
                <c:pt idx="53">
                  <c:v>0.10287691187181359</c:v>
                </c:pt>
                <c:pt idx="54">
                  <c:v>0.10178441369264365</c:v>
                </c:pt>
                <c:pt idx="55">
                  <c:v>8.6125273124544738E-2</c:v>
                </c:pt>
                <c:pt idx="56">
                  <c:v>9.8324836125273457E-2</c:v>
                </c:pt>
                <c:pt idx="57">
                  <c:v>8.4668608885651975E-2</c:v>
                </c:pt>
                <c:pt idx="58">
                  <c:v>9.2680262199563115E-2</c:v>
                </c:pt>
                <c:pt idx="59">
                  <c:v>9.8871085214858004E-2</c:v>
                </c:pt>
                <c:pt idx="60">
                  <c:v>0.10360524399126023</c:v>
                </c:pt>
                <c:pt idx="61">
                  <c:v>0.10706482155863092</c:v>
                </c:pt>
                <c:pt idx="62">
                  <c:v>0.10888565185724695</c:v>
                </c:pt>
                <c:pt idx="63">
                  <c:v>0.10433357611070643</c:v>
                </c:pt>
                <c:pt idx="64">
                  <c:v>0.10433357611070643</c:v>
                </c:pt>
                <c:pt idx="65">
                  <c:v>9.6686088856518485E-2</c:v>
                </c:pt>
                <c:pt idx="66">
                  <c:v>0.1012381646030589</c:v>
                </c:pt>
                <c:pt idx="67">
                  <c:v>8.9402767662053836E-2</c:v>
                </c:pt>
                <c:pt idx="68">
                  <c:v>0.11270939548434081</c:v>
                </c:pt>
                <c:pt idx="69">
                  <c:v>0.11580480699198833</c:v>
                </c:pt>
                <c:pt idx="70">
                  <c:v>0.1258193736343772</c:v>
                </c:pt>
                <c:pt idx="71">
                  <c:v>0.12709395484340871</c:v>
                </c:pt>
                <c:pt idx="72">
                  <c:v>0.12090313182811374</c:v>
                </c:pt>
                <c:pt idx="73">
                  <c:v>0.12418062636562288</c:v>
                </c:pt>
                <c:pt idx="74">
                  <c:v>0.13619810633648941</c:v>
                </c:pt>
                <c:pt idx="75">
                  <c:v>0.13109978150036453</c:v>
                </c:pt>
                <c:pt idx="76">
                  <c:v>9.9053168244719741E-2</c:v>
                </c:pt>
                <c:pt idx="77">
                  <c:v>0.11307356154406405</c:v>
                </c:pt>
                <c:pt idx="78">
                  <c:v>0.11926438455935914</c:v>
                </c:pt>
                <c:pt idx="79">
                  <c:v>0.11070648215586304</c:v>
                </c:pt>
                <c:pt idx="80">
                  <c:v>0.10342316096139853</c:v>
                </c:pt>
                <c:pt idx="81">
                  <c:v>0.11835396941005098</c:v>
                </c:pt>
                <c:pt idx="82">
                  <c:v>9.705025491624171E-2</c:v>
                </c:pt>
                <c:pt idx="83">
                  <c:v>8.3029861616897516E-2</c:v>
                </c:pt>
                <c:pt idx="84">
                  <c:v>0.11707938820101969</c:v>
                </c:pt>
                <c:pt idx="85">
                  <c:v>0.11981063364894388</c:v>
                </c:pt>
                <c:pt idx="86">
                  <c:v>0.12381646030589943</c:v>
                </c:pt>
                <c:pt idx="87">
                  <c:v>0.13055353241077935</c:v>
                </c:pt>
                <c:pt idx="88">
                  <c:v>0.11270939548434081</c:v>
                </c:pt>
                <c:pt idx="89">
                  <c:v>9.1223597960670047E-2</c:v>
                </c:pt>
                <c:pt idx="90">
                  <c:v>8.5396941005098398E-2</c:v>
                </c:pt>
                <c:pt idx="91">
                  <c:v>6.7734887108521602E-2</c:v>
                </c:pt>
                <c:pt idx="92">
                  <c:v>8.3758193736344022E-2</c:v>
                </c:pt>
                <c:pt idx="93">
                  <c:v>8.6671522214129645E-2</c:v>
                </c:pt>
                <c:pt idx="94">
                  <c:v>8.0116533139111407E-2</c:v>
                </c:pt>
                <c:pt idx="95">
                  <c:v>8.3394027676620686E-2</c:v>
                </c:pt>
                <c:pt idx="96">
                  <c:v>9.3044428259286591E-2</c:v>
                </c:pt>
                <c:pt idx="97">
                  <c:v>0.10742898761835394</c:v>
                </c:pt>
                <c:pt idx="98">
                  <c:v>0.12545520757465406</c:v>
                </c:pt>
                <c:pt idx="99">
                  <c:v>0.13983976693372177</c:v>
                </c:pt>
                <c:pt idx="100">
                  <c:v>0.13401310997815002</c:v>
                </c:pt>
                <c:pt idx="101">
                  <c:v>0.13565185724690437</c:v>
                </c:pt>
                <c:pt idx="102">
                  <c:v>0.14985433357611108</c:v>
                </c:pt>
                <c:pt idx="103">
                  <c:v>0.14712308812818642</c:v>
                </c:pt>
                <c:pt idx="104">
                  <c:v>0.15040058266569575</c:v>
                </c:pt>
                <c:pt idx="105">
                  <c:v>0.14002184996358311</c:v>
                </c:pt>
                <c:pt idx="106">
                  <c:v>0.13856518572469073</c:v>
                </c:pt>
                <c:pt idx="107">
                  <c:v>0.16569555717407128</c:v>
                </c:pt>
                <c:pt idx="108">
                  <c:v>0.1704297159504734</c:v>
                </c:pt>
                <c:pt idx="109">
                  <c:v>0.15841223597960699</c:v>
                </c:pt>
                <c:pt idx="110">
                  <c:v>0.14894391842680296</c:v>
                </c:pt>
                <c:pt idx="111">
                  <c:v>0.14803350327749476</c:v>
                </c:pt>
                <c:pt idx="112">
                  <c:v>0.15877640203933027</c:v>
                </c:pt>
                <c:pt idx="113">
                  <c:v>0.16314639475600901</c:v>
                </c:pt>
                <c:pt idx="114">
                  <c:v>0.15640932265112931</c:v>
                </c:pt>
                <c:pt idx="115">
                  <c:v>0.15568099053168241</c:v>
                </c:pt>
                <c:pt idx="116">
                  <c:v>0.17971595047341626</c:v>
                </c:pt>
                <c:pt idx="117">
                  <c:v>0.18863801893663509</c:v>
                </c:pt>
                <c:pt idx="118">
                  <c:v>0.19774217042971592</c:v>
                </c:pt>
                <c:pt idx="119">
                  <c:v>0.18008011653313921</c:v>
                </c:pt>
                <c:pt idx="120">
                  <c:v>0.20466132556445729</c:v>
                </c:pt>
                <c:pt idx="121">
                  <c:v>0.21139839766933752</c:v>
                </c:pt>
                <c:pt idx="122">
                  <c:v>0.20429715950473445</c:v>
                </c:pt>
                <c:pt idx="123">
                  <c:v>0.20484340859431943</c:v>
                </c:pt>
                <c:pt idx="124">
                  <c:v>0.20666423889293553</c:v>
                </c:pt>
                <c:pt idx="125">
                  <c:v>0.21576839038601636</c:v>
                </c:pt>
                <c:pt idx="126">
                  <c:v>0.19173343044428295</c:v>
                </c:pt>
                <c:pt idx="127">
                  <c:v>0.18244719592134057</c:v>
                </c:pt>
                <c:pt idx="128">
                  <c:v>0.20029133284777903</c:v>
                </c:pt>
                <c:pt idx="129">
                  <c:v>0.20447924253459612</c:v>
                </c:pt>
                <c:pt idx="130">
                  <c:v>0.21139839766933752</c:v>
                </c:pt>
                <c:pt idx="131">
                  <c:v>0.20356882738528756</c:v>
                </c:pt>
                <c:pt idx="132">
                  <c:v>0.19974508375819414</c:v>
                </c:pt>
                <c:pt idx="133">
                  <c:v>0.20830298616168971</c:v>
                </c:pt>
                <c:pt idx="134">
                  <c:v>0.21158048069919924</c:v>
                </c:pt>
                <c:pt idx="135">
                  <c:v>0.18845593590677362</c:v>
                </c:pt>
                <c:pt idx="136">
                  <c:v>0.2108521485797524</c:v>
                </c:pt>
                <c:pt idx="137">
                  <c:v>0.19828841951930112</c:v>
                </c:pt>
                <c:pt idx="138">
                  <c:v>0.20193008011653352</c:v>
                </c:pt>
                <c:pt idx="139">
                  <c:v>0.21831755280407877</c:v>
                </c:pt>
                <c:pt idx="140">
                  <c:v>0.22924253459577601</c:v>
                </c:pt>
                <c:pt idx="141">
                  <c:v>0.21540422432629314</c:v>
                </c:pt>
                <c:pt idx="142">
                  <c:v>0.21540422432629314</c:v>
                </c:pt>
                <c:pt idx="143">
                  <c:v>0.23597960670065538</c:v>
                </c:pt>
                <c:pt idx="144">
                  <c:v>0.24089584850691945</c:v>
                </c:pt>
                <c:pt idx="145">
                  <c:v>0.22396212672978869</c:v>
                </c:pt>
                <c:pt idx="146">
                  <c:v>0.23106336489439219</c:v>
                </c:pt>
                <c:pt idx="147">
                  <c:v>0.25254916241806269</c:v>
                </c:pt>
                <c:pt idx="148">
                  <c:v>0.25109249817916957</c:v>
                </c:pt>
                <c:pt idx="149">
                  <c:v>0.25819373634377263</c:v>
                </c:pt>
                <c:pt idx="150">
                  <c:v>0.22432629278951188</c:v>
                </c:pt>
                <c:pt idx="151">
                  <c:v>0.22214129643117292</c:v>
                </c:pt>
                <c:pt idx="152">
                  <c:v>0.22723962126729796</c:v>
                </c:pt>
                <c:pt idx="153">
                  <c:v>0.23652585579024024</c:v>
                </c:pt>
                <c:pt idx="154">
                  <c:v>0.25018208302986239</c:v>
                </c:pt>
                <c:pt idx="155">
                  <c:v>0.2232337946103424</c:v>
                </c:pt>
                <c:pt idx="156">
                  <c:v>0.2341587764020393</c:v>
                </c:pt>
                <c:pt idx="157">
                  <c:v>0.26001456664238892</c:v>
                </c:pt>
                <c:pt idx="158">
                  <c:v>0.24817916970138373</c:v>
                </c:pt>
                <c:pt idx="159">
                  <c:v>0.25983248361252731</c:v>
                </c:pt>
                <c:pt idx="160">
                  <c:v>0.22978878368536093</c:v>
                </c:pt>
                <c:pt idx="161">
                  <c:v>0.20320466132556439</c:v>
                </c:pt>
                <c:pt idx="162">
                  <c:v>0.17953386744355418</c:v>
                </c:pt>
                <c:pt idx="163">
                  <c:v>8.8492352512745828E-2</c:v>
                </c:pt>
                <c:pt idx="164">
                  <c:v>5.0436999271667823E-2</c:v>
                </c:pt>
                <c:pt idx="165">
                  <c:v>0.14949016751638794</c:v>
                </c:pt>
                <c:pt idx="166">
                  <c:v>0.16442097596504007</c:v>
                </c:pt>
                <c:pt idx="167">
                  <c:v>0.1516751638747269</c:v>
                </c:pt>
                <c:pt idx="168">
                  <c:v>0.17243262927895117</c:v>
                </c:pt>
                <c:pt idx="169">
                  <c:v>0.17006554989075023</c:v>
                </c:pt>
                <c:pt idx="170">
                  <c:v>0.18317552804078632</c:v>
                </c:pt>
                <c:pt idx="171">
                  <c:v>0.19719592134013106</c:v>
                </c:pt>
                <c:pt idx="172">
                  <c:v>0.16496722505462491</c:v>
                </c:pt>
                <c:pt idx="173">
                  <c:v>0.19592134013110024</c:v>
                </c:pt>
                <c:pt idx="174">
                  <c:v>0.16114348142753138</c:v>
                </c:pt>
                <c:pt idx="175">
                  <c:v>0.15149308084486579</c:v>
                </c:pt>
                <c:pt idx="176">
                  <c:v>0.22159504734158778</c:v>
                </c:pt>
                <c:pt idx="177">
                  <c:v>0.20757465404224321</c:v>
                </c:pt>
                <c:pt idx="178">
                  <c:v>0.22159504734158778</c:v>
                </c:pt>
                <c:pt idx="179">
                  <c:v>0.22432629278951188</c:v>
                </c:pt>
                <c:pt idx="180">
                  <c:v>0.22723962126729796</c:v>
                </c:pt>
                <c:pt idx="181">
                  <c:v>0.2230517115804807</c:v>
                </c:pt>
                <c:pt idx="182">
                  <c:v>0.18863801893663509</c:v>
                </c:pt>
                <c:pt idx="183">
                  <c:v>0.15568099053168241</c:v>
                </c:pt>
                <c:pt idx="184">
                  <c:v>0.19191551347414409</c:v>
                </c:pt>
                <c:pt idx="185">
                  <c:v>0.18809176984705048</c:v>
                </c:pt>
                <c:pt idx="186">
                  <c:v>0.18699927166788091</c:v>
                </c:pt>
                <c:pt idx="187">
                  <c:v>0.15294974508375841</c:v>
                </c:pt>
                <c:pt idx="188">
                  <c:v>0.20702840495265848</c:v>
                </c:pt>
                <c:pt idx="189">
                  <c:v>0.19719592134013106</c:v>
                </c:pt>
                <c:pt idx="190">
                  <c:v>0.18426802621995639</c:v>
                </c:pt>
                <c:pt idx="191">
                  <c:v>0.18080844865258544</c:v>
                </c:pt>
                <c:pt idx="192">
                  <c:v>0.12618353969410037</c:v>
                </c:pt>
                <c:pt idx="193">
                  <c:v>0.11179898033503279</c:v>
                </c:pt>
                <c:pt idx="194">
                  <c:v>0.16951930080116587</c:v>
                </c:pt>
                <c:pt idx="195">
                  <c:v>0.16587764020393275</c:v>
                </c:pt>
                <c:pt idx="196">
                  <c:v>0.13674435542607463</c:v>
                </c:pt>
                <c:pt idx="197">
                  <c:v>0.13710852148579755</c:v>
                </c:pt>
                <c:pt idx="198">
                  <c:v>0.14184268026219987</c:v>
                </c:pt>
                <c:pt idx="199">
                  <c:v>0.104515659140568</c:v>
                </c:pt>
                <c:pt idx="200">
                  <c:v>0.1258193736343772</c:v>
                </c:pt>
                <c:pt idx="201">
                  <c:v>0.13437727603787319</c:v>
                </c:pt>
                <c:pt idx="202">
                  <c:v>0.11525855790240346</c:v>
                </c:pt>
                <c:pt idx="203">
                  <c:v>0.15440640932265143</c:v>
                </c:pt>
                <c:pt idx="204">
                  <c:v>0.17097596504005827</c:v>
                </c:pt>
                <c:pt idx="205">
                  <c:v>0.1030589949016751</c:v>
                </c:pt>
                <c:pt idx="206">
                  <c:v>0.10178441369264365</c:v>
                </c:pt>
                <c:pt idx="207">
                  <c:v>9.359067734887129E-2</c:v>
                </c:pt>
                <c:pt idx="208">
                  <c:v>0.10506190823015304</c:v>
                </c:pt>
                <c:pt idx="209">
                  <c:v>8.6307356154406489E-2</c:v>
                </c:pt>
                <c:pt idx="210">
                  <c:v>0.10706482155863092</c:v>
                </c:pt>
                <c:pt idx="211">
                  <c:v>0.10888565185724695</c:v>
                </c:pt>
                <c:pt idx="212">
                  <c:v>8.7217771303714317E-2</c:v>
                </c:pt>
                <c:pt idx="213">
                  <c:v>6.646030589949016E-2</c:v>
                </c:pt>
                <c:pt idx="214">
                  <c:v>5.4989075018208315E-2</c:v>
                </c:pt>
                <c:pt idx="215">
                  <c:v>4.8980335032774887E-2</c:v>
                </c:pt>
                <c:pt idx="216">
                  <c:v>5.6445739257101314E-2</c:v>
                </c:pt>
                <c:pt idx="217">
                  <c:v>6.1179898033503273E-2</c:v>
                </c:pt>
                <c:pt idx="218">
                  <c:v>6.0997815003641792E-2</c:v>
                </c:pt>
                <c:pt idx="219">
                  <c:v>7.9206117989803496E-2</c:v>
                </c:pt>
                <c:pt idx="220">
                  <c:v>9.8142753095411511E-2</c:v>
                </c:pt>
                <c:pt idx="221">
                  <c:v>9.1041514930808434E-2</c:v>
                </c:pt>
                <c:pt idx="222">
                  <c:v>9.9053168244719741E-2</c:v>
                </c:pt>
                <c:pt idx="223">
                  <c:v>7.5928623452294314E-2</c:v>
                </c:pt>
                <c:pt idx="224">
                  <c:v>6.3546977421704204E-2</c:v>
                </c:pt>
                <c:pt idx="225">
                  <c:v>6.5367807720320414E-2</c:v>
                </c:pt>
                <c:pt idx="226">
                  <c:v>5.844865258557895E-2</c:v>
                </c:pt>
                <c:pt idx="227">
                  <c:v>9.0131099781500343E-2</c:v>
                </c:pt>
                <c:pt idx="228">
                  <c:v>8.2119446467589202E-2</c:v>
                </c:pt>
                <c:pt idx="229">
                  <c:v>6.9737800436999314E-2</c:v>
                </c:pt>
                <c:pt idx="230">
                  <c:v>7.5200291332847821E-2</c:v>
                </c:pt>
                <c:pt idx="231">
                  <c:v>0.1030589949016751</c:v>
                </c:pt>
                <c:pt idx="232">
                  <c:v>8.8674435542607691E-2</c:v>
                </c:pt>
                <c:pt idx="233">
                  <c:v>8.6489439184268033E-2</c:v>
                </c:pt>
                <c:pt idx="234">
                  <c:v>9.0677348871085348E-2</c:v>
                </c:pt>
                <c:pt idx="235">
                  <c:v>8.0116533139111407E-2</c:v>
                </c:pt>
                <c:pt idx="236">
                  <c:v>8.1755280407865893E-2</c:v>
                </c:pt>
                <c:pt idx="237">
                  <c:v>0.10032774945375104</c:v>
                </c:pt>
                <c:pt idx="238">
                  <c:v>9.8142753095411511E-2</c:v>
                </c:pt>
                <c:pt idx="239">
                  <c:v>9.4319009468317519E-2</c:v>
                </c:pt>
                <c:pt idx="240">
                  <c:v>7.7021121631463893E-2</c:v>
                </c:pt>
                <c:pt idx="241">
                  <c:v>7.9570284049526763E-2</c:v>
                </c:pt>
                <c:pt idx="242">
                  <c:v>0.10160233066278218</c:v>
                </c:pt>
                <c:pt idx="243">
                  <c:v>7.5564457392570977E-2</c:v>
                </c:pt>
                <c:pt idx="244">
                  <c:v>7.6292789512017484E-2</c:v>
                </c:pt>
                <c:pt idx="245">
                  <c:v>7.1376547705753857E-2</c:v>
                </c:pt>
                <c:pt idx="246">
                  <c:v>7.0648215586307267E-2</c:v>
                </c:pt>
                <c:pt idx="247">
                  <c:v>4.4974508375819296E-2</c:v>
                </c:pt>
                <c:pt idx="248">
                  <c:v>4.3699927166788027E-2</c:v>
                </c:pt>
                <c:pt idx="249">
                  <c:v>5.2621995630007294E-2</c:v>
                </c:pt>
                <c:pt idx="250">
                  <c:v>3.4959941733430477E-2</c:v>
                </c:pt>
                <c:pt idx="251">
                  <c:v>2.6037873270211273E-2</c:v>
                </c:pt>
              </c:numCache>
            </c:numRef>
          </c:val>
        </c:ser>
        <c:ser>
          <c:idx val="1"/>
          <c:order val="1"/>
          <c:tx>
            <c:strRef>
              <c:f>[table.csv]Sheet1!$C$1</c:f>
              <c:strCache>
                <c:ptCount val="1"/>
                <c:pt idx="0">
                  <c:v>Kellogg</c:v>
                </c:pt>
              </c:strCache>
            </c:strRef>
          </c:tx>
          <c:marker>
            <c:symbol val="none"/>
          </c:marker>
          <c:cat>
            <c:numRef>
              <c:f>[table.csv]Sheet1!$A$2:$A$253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[table.csv]Sheet1!$C$2:$C$253</c:f>
              <c:numCache>
                <c:formatCode>General</c:formatCode>
                <c:ptCount val="252"/>
                <c:pt idx="1">
                  <c:v>-1.0693069306930683E-2</c:v>
                </c:pt>
                <c:pt idx="2">
                  <c:v>-1.6237623762376242E-2</c:v>
                </c:pt>
                <c:pt idx="3">
                  <c:v>-1.5445544554455471E-2</c:v>
                </c:pt>
                <c:pt idx="4">
                  <c:v>-1.1683168316831784E-2</c:v>
                </c:pt>
                <c:pt idx="5">
                  <c:v>-2.7722772277227891E-3</c:v>
                </c:pt>
                <c:pt idx="6">
                  <c:v>-2.7722772277227891E-3</c:v>
                </c:pt>
                <c:pt idx="7">
                  <c:v>-6.732673267326808E-3</c:v>
                </c:pt>
                <c:pt idx="8">
                  <c:v>-1.5841584158415824E-2</c:v>
                </c:pt>
                <c:pt idx="9">
                  <c:v>-1.6039603960396082E-2</c:v>
                </c:pt>
                <c:pt idx="10">
                  <c:v>-2.1584158415841648E-2</c:v>
                </c:pt>
                <c:pt idx="11">
                  <c:v>-1.8811881188118905E-2</c:v>
                </c:pt>
                <c:pt idx="12">
                  <c:v>-3.2871287128712894E-2</c:v>
                </c:pt>
                <c:pt idx="13">
                  <c:v>-4.039603960396046E-2</c:v>
                </c:pt>
                <c:pt idx="14">
                  <c:v>-3.4455445544554555E-2</c:v>
                </c:pt>
                <c:pt idx="15">
                  <c:v>-1.3267326732673303E-2</c:v>
                </c:pt>
                <c:pt idx="16">
                  <c:v>-9.1089108910891257E-3</c:v>
                </c:pt>
                <c:pt idx="17">
                  <c:v>-2.3762376237623818E-2</c:v>
                </c:pt>
                <c:pt idx="18">
                  <c:v>-3.1881188118811937E-2</c:v>
                </c:pt>
                <c:pt idx="19">
                  <c:v>-3.4455445544554555E-2</c:v>
                </c:pt>
                <c:pt idx="20">
                  <c:v>-7.7227722772277374E-3</c:v>
                </c:pt>
                <c:pt idx="21">
                  <c:v>-6.1386138613861874E-3</c:v>
                </c:pt>
                <c:pt idx="22">
                  <c:v>1.5841584158415552E-3</c:v>
                </c:pt>
                <c:pt idx="23">
                  <c:v>-1.5841584158415552E-3</c:v>
                </c:pt>
                <c:pt idx="24">
                  <c:v>6.732673267326808E-3</c:v>
                </c:pt>
                <c:pt idx="25">
                  <c:v>2.5742574257426251E-3</c:v>
                </c:pt>
                <c:pt idx="26">
                  <c:v>7.5247524752475835E-3</c:v>
                </c:pt>
                <c:pt idx="27">
                  <c:v>1.8415841584158411E-2</c:v>
                </c:pt>
                <c:pt idx="28">
                  <c:v>1.9999999999999962E-2</c:v>
                </c:pt>
                <c:pt idx="29">
                  <c:v>4.9702970297029817E-2</c:v>
                </c:pt>
                <c:pt idx="30">
                  <c:v>3.0099009900990181E-2</c:v>
                </c:pt>
                <c:pt idx="31">
                  <c:v>2.8514851485148467E-2</c:v>
                </c:pt>
                <c:pt idx="32">
                  <c:v>3.1287128712871308E-2</c:v>
                </c:pt>
                <c:pt idx="33">
                  <c:v>2.9702970297029743E-2</c:v>
                </c:pt>
                <c:pt idx="34">
                  <c:v>2.7920792079207852E-2</c:v>
                </c:pt>
                <c:pt idx="35">
                  <c:v>2.5148514851485188E-2</c:v>
                </c:pt>
                <c:pt idx="36">
                  <c:v>2.0396039603960418E-2</c:v>
                </c:pt>
                <c:pt idx="37">
                  <c:v>8.1188118811880514E-3</c:v>
                </c:pt>
                <c:pt idx="38">
                  <c:v>1.5247524752475336E-2</c:v>
                </c:pt>
                <c:pt idx="39">
                  <c:v>3.0693069306930641E-2</c:v>
                </c:pt>
                <c:pt idx="40">
                  <c:v>3.2673267326732709E-2</c:v>
                </c:pt>
                <c:pt idx="41">
                  <c:v>2.7326732673267417E-2</c:v>
                </c:pt>
                <c:pt idx="42">
                  <c:v>2.1782178217821812E-2</c:v>
                </c:pt>
                <c:pt idx="43">
                  <c:v>8.3168316831683659E-3</c:v>
                </c:pt>
                <c:pt idx="44">
                  <c:v>-1.7821782178218523E-3</c:v>
                </c:pt>
                <c:pt idx="45">
                  <c:v>8.3168316831683659E-3</c:v>
                </c:pt>
                <c:pt idx="46">
                  <c:v>5.3465346534654085E-3</c:v>
                </c:pt>
                <c:pt idx="47">
                  <c:v>-3.1683168316831056E-3</c:v>
                </c:pt>
                <c:pt idx="48">
                  <c:v>-7.1287128712871177E-3</c:v>
                </c:pt>
                <c:pt idx="49">
                  <c:v>8.7128712871286703E-3</c:v>
                </c:pt>
                <c:pt idx="50">
                  <c:v>-7.1287128712871177E-3</c:v>
                </c:pt>
                <c:pt idx="51">
                  <c:v>1.7425742574257476E-2</c:v>
                </c:pt>
                <c:pt idx="52">
                  <c:v>1.6831683168316861E-2</c:v>
                </c:pt>
                <c:pt idx="53">
                  <c:v>1.2277227722772226E-2</c:v>
                </c:pt>
                <c:pt idx="54">
                  <c:v>6.9306930693069733E-3</c:v>
                </c:pt>
                <c:pt idx="55">
                  <c:v>-1.9801980198020119E-3</c:v>
                </c:pt>
                <c:pt idx="56">
                  <c:v>-2.7722772277227891E-3</c:v>
                </c:pt>
                <c:pt idx="57">
                  <c:v>-1.2871287128712843E-2</c:v>
                </c:pt>
                <c:pt idx="58">
                  <c:v>-3.5643564356435601E-3</c:v>
                </c:pt>
                <c:pt idx="59">
                  <c:v>-1.5841584158415552E-3</c:v>
                </c:pt>
                <c:pt idx="60">
                  <c:v>-1.9801980198015925E-4</c:v>
                </c:pt>
                <c:pt idx="61">
                  <c:v>0</c:v>
                </c:pt>
                <c:pt idx="62">
                  <c:v>-7.9207920792077533E-4</c:v>
                </c:pt>
                <c:pt idx="63">
                  <c:v>-4.9504950495049514E-3</c:v>
                </c:pt>
                <c:pt idx="64">
                  <c:v>-7.3267326732672803E-3</c:v>
                </c:pt>
                <c:pt idx="65">
                  <c:v>-1.2277227722772226E-2</c:v>
                </c:pt>
                <c:pt idx="66">
                  <c:v>-1.5049504950495011E-2</c:v>
                </c:pt>
                <c:pt idx="67">
                  <c:v>-1.8811881188118905E-2</c:v>
                </c:pt>
                <c:pt idx="68">
                  <c:v>-6.9306930693069733E-3</c:v>
                </c:pt>
                <c:pt idx="69">
                  <c:v>-1.4257425742574235E-2</c:v>
                </c:pt>
                <c:pt idx="70">
                  <c:v>2.1782178217821706E-3</c:v>
                </c:pt>
                <c:pt idx="71">
                  <c:v>1.1485148514851461E-2</c:v>
                </c:pt>
                <c:pt idx="72">
                  <c:v>3.1683168316831056E-3</c:v>
                </c:pt>
                <c:pt idx="73">
                  <c:v>-6.732673267326808E-3</c:v>
                </c:pt>
                <c:pt idx="74">
                  <c:v>2.7722772277227891E-3</c:v>
                </c:pt>
                <c:pt idx="75">
                  <c:v>3.5643564356435601E-3</c:v>
                </c:pt>
                <c:pt idx="76">
                  <c:v>-2.2772277227722827E-2</c:v>
                </c:pt>
                <c:pt idx="77">
                  <c:v>-1.7623762376237643E-2</c:v>
                </c:pt>
                <c:pt idx="78">
                  <c:v>1.5445544554455471E-2</c:v>
                </c:pt>
                <c:pt idx="79">
                  <c:v>8.9108910891089847E-3</c:v>
                </c:pt>
                <c:pt idx="80">
                  <c:v>1.029702970297036E-2</c:v>
                </c:pt>
                <c:pt idx="81">
                  <c:v>1.5247524752475336E-2</c:v>
                </c:pt>
                <c:pt idx="82">
                  <c:v>5.3465346534654085E-3</c:v>
                </c:pt>
                <c:pt idx="83">
                  <c:v>-1.0693069306930683E-2</c:v>
                </c:pt>
                <c:pt idx="84">
                  <c:v>-1.9801980198020119E-3</c:v>
                </c:pt>
                <c:pt idx="85">
                  <c:v>3.3663366336634001E-3</c:v>
                </c:pt>
                <c:pt idx="86">
                  <c:v>-4.3564356435643404E-3</c:v>
                </c:pt>
                <c:pt idx="87">
                  <c:v>-7.1287128712871177E-3</c:v>
                </c:pt>
                <c:pt idx="88">
                  <c:v>-1.8811881188118905E-2</c:v>
                </c:pt>
                <c:pt idx="89">
                  <c:v>-2.7524752475247542E-2</c:v>
                </c:pt>
                <c:pt idx="90">
                  <c:v>-5.2673267326732692E-2</c:v>
                </c:pt>
                <c:pt idx="91">
                  <c:v>-6.3564356435643579E-2</c:v>
                </c:pt>
                <c:pt idx="92">
                  <c:v>-6.2376237623762446E-2</c:v>
                </c:pt>
                <c:pt idx="93">
                  <c:v>-6.1980198019802007E-2</c:v>
                </c:pt>
                <c:pt idx="94">
                  <c:v>-5.3861386138613916E-2</c:v>
                </c:pt>
                <c:pt idx="95">
                  <c:v>-4.7326732673267362E-2</c:v>
                </c:pt>
                <c:pt idx="96">
                  <c:v>-3.9405940594059545E-2</c:v>
                </c:pt>
                <c:pt idx="97">
                  <c:v>-2.0396039603960418E-2</c:v>
                </c:pt>
                <c:pt idx="98">
                  <c:v>-1.3861386138613934E-2</c:v>
                </c:pt>
                <c:pt idx="99">
                  <c:v>-7.1287128712871177E-3</c:v>
                </c:pt>
                <c:pt idx="100">
                  <c:v>-6.732673267326808E-3</c:v>
                </c:pt>
                <c:pt idx="101">
                  <c:v>-1.3069306930692998E-2</c:v>
                </c:pt>
                <c:pt idx="102">
                  <c:v>-5.9405940594058843E-3</c:v>
                </c:pt>
                <c:pt idx="103">
                  <c:v>2.2772277227722827E-2</c:v>
                </c:pt>
                <c:pt idx="104">
                  <c:v>1.6039603960396082E-2</c:v>
                </c:pt>
                <c:pt idx="105">
                  <c:v>7.5247524752475835E-3</c:v>
                </c:pt>
                <c:pt idx="106">
                  <c:v>3.1683168316831056E-3</c:v>
                </c:pt>
                <c:pt idx="107">
                  <c:v>2.11881188118812E-2</c:v>
                </c:pt>
                <c:pt idx="108">
                  <c:v>4.5544554455445502E-2</c:v>
                </c:pt>
                <c:pt idx="109">
                  <c:v>3.1683168316831767E-2</c:v>
                </c:pt>
                <c:pt idx="110">
                  <c:v>2.0594059405940578E-2</c:v>
                </c:pt>
                <c:pt idx="111">
                  <c:v>3.1881188118811937E-2</c:v>
                </c:pt>
                <c:pt idx="112">
                  <c:v>4.3564356435643624E-2</c:v>
                </c:pt>
                <c:pt idx="113">
                  <c:v>5.7227722772277216E-2</c:v>
                </c:pt>
                <c:pt idx="114">
                  <c:v>3.6039603960396051E-2</c:v>
                </c:pt>
                <c:pt idx="115">
                  <c:v>2.4158415841584135E-2</c:v>
                </c:pt>
                <c:pt idx="116">
                  <c:v>5.2871287128712904E-2</c:v>
                </c:pt>
                <c:pt idx="117">
                  <c:v>6.1386138613861413E-2</c:v>
                </c:pt>
                <c:pt idx="118">
                  <c:v>6.9504950495049483E-2</c:v>
                </c:pt>
                <c:pt idx="119">
                  <c:v>4.5742574257425901E-2</c:v>
                </c:pt>
                <c:pt idx="120">
                  <c:v>8.7722772277227717E-2</c:v>
                </c:pt>
                <c:pt idx="121">
                  <c:v>8.7722772277227717E-2</c:v>
                </c:pt>
                <c:pt idx="122">
                  <c:v>8.2574257425742606E-2</c:v>
                </c:pt>
                <c:pt idx="123">
                  <c:v>6.8712871287128829E-2</c:v>
                </c:pt>
                <c:pt idx="124">
                  <c:v>6.6138613861386322E-2</c:v>
                </c:pt>
                <c:pt idx="125">
                  <c:v>8.3564356435643847E-2</c:v>
                </c:pt>
                <c:pt idx="126">
                  <c:v>6.7722772277227811E-2</c:v>
                </c:pt>
                <c:pt idx="127">
                  <c:v>5.2079207920792132E-2</c:v>
                </c:pt>
                <c:pt idx="128">
                  <c:v>6.2574257425742519E-2</c:v>
                </c:pt>
                <c:pt idx="129">
                  <c:v>5.7821782178217852E-2</c:v>
                </c:pt>
                <c:pt idx="130">
                  <c:v>6.1980198019802007E-2</c:v>
                </c:pt>
                <c:pt idx="131">
                  <c:v>5.2475247524752446E-2</c:v>
                </c:pt>
                <c:pt idx="132">
                  <c:v>4.2376237623762469E-2</c:v>
                </c:pt>
                <c:pt idx="133">
                  <c:v>6.0594059405940724E-2</c:v>
                </c:pt>
                <c:pt idx="134">
                  <c:v>7.7821782178217822E-2</c:v>
                </c:pt>
                <c:pt idx="135">
                  <c:v>6.9504950495049483E-2</c:v>
                </c:pt>
                <c:pt idx="136">
                  <c:v>8.8118811881188169E-2</c:v>
                </c:pt>
                <c:pt idx="137">
                  <c:v>7.0099009900990092E-2</c:v>
                </c:pt>
                <c:pt idx="138">
                  <c:v>6.6534653465346524E-2</c:v>
                </c:pt>
                <c:pt idx="139">
                  <c:v>8.0792079207920753E-2</c:v>
                </c:pt>
                <c:pt idx="140">
                  <c:v>0.10455445544554459</c:v>
                </c:pt>
                <c:pt idx="141">
                  <c:v>9.3861386138614153E-2</c:v>
                </c:pt>
                <c:pt idx="142">
                  <c:v>8.9108910891089271E-2</c:v>
                </c:pt>
                <c:pt idx="143">
                  <c:v>9.7425742574257679E-2</c:v>
                </c:pt>
                <c:pt idx="144">
                  <c:v>0.10435643564356441</c:v>
                </c:pt>
                <c:pt idx="145">
                  <c:v>9.3861386138614153E-2</c:v>
                </c:pt>
                <c:pt idx="146">
                  <c:v>0.10257425742574262</c:v>
                </c:pt>
                <c:pt idx="147">
                  <c:v>0.10831683168316825</c:v>
                </c:pt>
                <c:pt idx="148">
                  <c:v>0.11861386138613866</c:v>
                </c:pt>
                <c:pt idx="149">
                  <c:v>0.11366336633663372</c:v>
                </c:pt>
                <c:pt idx="150">
                  <c:v>8.7722772277227717E-2</c:v>
                </c:pt>
                <c:pt idx="151">
                  <c:v>8.990099009901012E-2</c:v>
                </c:pt>
                <c:pt idx="152">
                  <c:v>9.4851485148515047E-2</c:v>
                </c:pt>
                <c:pt idx="153">
                  <c:v>0.10990099009900986</c:v>
                </c:pt>
                <c:pt idx="154">
                  <c:v>0.12752475247524747</c:v>
                </c:pt>
                <c:pt idx="155">
                  <c:v>8.4950495049505068E-2</c:v>
                </c:pt>
                <c:pt idx="156">
                  <c:v>0.10217821782178212</c:v>
                </c:pt>
                <c:pt idx="157">
                  <c:v>0.11069306930693076</c:v>
                </c:pt>
                <c:pt idx="158">
                  <c:v>0.12019801980198022</c:v>
                </c:pt>
                <c:pt idx="159">
                  <c:v>0.12396039603960392</c:v>
                </c:pt>
                <c:pt idx="160">
                  <c:v>0.10019801980198026</c:v>
                </c:pt>
                <c:pt idx="161">
                  <c:v>9.3267326732673628E-2</c:v>
                </c:pt>
                <c:pt idx="162">
                  <c:v>3.3465346534653446E-2</c:v>
                </c:pt>
                <c:pt idx="163">
                  <c:v>-4.4752475247524862E-2</c:v>
                </c:pt>
                <c:pt idx="164">
                  <c:v>-4.7326732673267362E-2</c:v>
                </c:pt>
                <c:pt idx="165">
                  <c:v>2.6930693069306962E-2</c:v>
                </c:pt>
                <c:pt idx="166">
                  <c:v>-3.1683168316831056E-3</c:v>
                </c:pt>
                <c:pt idx="167">
                  <c:v>-5.0891089108910922E-2</c:v>
                </c:pt>
                <c:pt idx="168">
                  <c:v>-7.5247524752475835E-3</c:v>
                </c:pt>
                <c:pt idx="169">
                  <c:v>-8.7128712871286703E-3</c:v>
                </c:pt>
                <c:pt idx="170">
                  <c:v>-9.900990099009372E-4</c:v>
                </c:pt>
                <c:pt idx="171">
                  <c:v>-1.1683168316831784E-2</c:v>
                </c:pt>
                <c:pt idx="172">
                  <c:v>-3.2475247524752608E-2</c:v>
                </c:pt>
                <c:pt idx="173">
                  <c:v>-1.9603960396039673E-2</c:v>
                </c:pt>
                <c:pt idx="174">
                  <c:v>-5.2673267326732692E-2</c:v>
                </c:pt>
                <c:pt idx="175">
                  <c:v>-6.4554455445544515E-2</c:v>
                </c:pt>
                <c:pt idx="176">
                  <c:v>-4.3564356435643404E-3</c:v>
                </c:pt>
                <c:pt idx="177">
                  <c:v>-1.7227722772277177E-2</c:v>
                </c:pt>
                <c:pt idx="178">
                  <c:v>-1.7821782178217803E-2</c:v>
                </c:pt>
                <c:pt idx="179">
                  <c:v>-9.3069306930693239E-3</c:v>
                </c:pt>
                <c:pt idx="180">
                  <c:v>2.7722772277227737E-2</c:v>
                </c:pt>
                <c:pt idx="181">
                  <c:v>3.0495049504950522E-2</c:v>
                </c:pt>
                <c:pt idx="182">
                  <c:v>-1.1089108910891135E-2</c:v>
                </c:pt>
                <c:pt idx="183">
                  <c:v>-4.9108910891089104E-2</c:v>
                </c:pt>
                <c:pt idx="184">
                  <c:v>-2.6732673267326812E-2</c:v>
                </c:pt>
                <c:pt idx="185">
                  <c:v>-1.7821782178217803E-2</c:v>
                </c:pt>
                <c:pt idx="186">
                  <c:v>-4.3168316831683193E-2</c:v>
                </c:pt>
                <c:pt idx="187">
                  <c:v>-7.4257425742574254E-2</c:v>
                </c:pt>
                <c:pt idx="188">
                  <c:v>-3.6633663366336659E-2</c:v>
                </c:pt>
                <c:pt idx="189">
                  <c:v>-7.8019801980197978E-2</c:v>
                </c:pt>
                <c:pt idx="190">
                  <c:v>-8.990099009901012E-2</c:v>
                </c:pt>
                <c:pt idx="191">
                  <c:v>-7.4653465346534734E-2</c:v>
                </c:pt>
                <c:pt idx="192">
                  <c:v>-0.13326732673267341</c:v>
                </c:pt>
                <c:pt idx="193">
                  <c:v>-0.20059405940594074</c:v>
                </c:pt>
                <c:pt idx="194">
                  <c:v>-0.15485148514851491</c:v>
                </c:pt>
                <c:pt idx="195">
                  <c:v>-0.14910891089108921</c:v>
                </c:pt>
                <c:pt idx="196">
                  <c:v>-0.1663366336633664</c:v>
                </c:pt>
                <c:pt idx="197">
                  <c:v>-0.15089108910891091</c:v>
                </c:pt>
                <c:pt idx="198">
                  <c:v>-0.14673267326732692</c:v>
                </c:pt>
                <c:pt idx="199">
                  <c:v>-0.18990099009901026</c:v>
                </c:pt>
                <c:pt idx="200">
                  <c:v>-0.18000000000000024</c:v>
                </c:pt>
                <c:pt idx="201">
                  <c:v>-0.17009900990099042</c:v>
                </c:pt>
                <c:pt idx="202">
                  <c:v>-0.19049504950495044</c:v>
                </c:pt>
                <c:pt idx="203">
                  <c:v>-0.15386138613861391</c:v>
                </c:pt>
                <c:pt idx="204">
                  <c:v>-0.15148514851485173</c:v>
                </c:pt>
                <c:pt idx="205">
                  <c:v>-0.1661386138613862</c:v>
                </c:pt>
                <c:pt idx="206">
                  <c:v>-0.16831683168316841</c:v>
                </c:pt>
                <c:pt idx="207">
                  <c:v>-0.17643564356435662</c:v>
                </c:pt>
                <c:pt idx="208">
                  <c:v>-0.15782178217821791</c:v>
                </c:pt>
                <c:pt idx="209">
                  <c:v>-0.16534653465346541</c:v>
                </c:pt>
                <c:pt idx="210">
                  <c:v>-0.13009900990099021</c:v>
                </c:pt>
                <c:pt idx="211">
                  <c:v>-0.15306930693069332</c:v>
                </c:pt>
                <c:pt idx="212">
                  <c:v>-0.15623762376237657</c:v>
                </c:pt>
                <c:pt idx="213">
                  <c:v>-0.15584158415841604</c:v>
                </c:pt>
                <c:pt idx="214">
                  <c:v>-0.16376237623762391</c:v>
                </c:pt>
                <c:pt idx="215">
                  <c:v>-0.17960396039603971</c:v>
                </c:pt>
                <c:pt idx="216">
                  <c:v>-0.17504950495049545</c:v>
                </c:pt>
                <c:pt idx="217">
                  <c:v>-0.16237623762376238</c:v>
                </c:pt>
                <c:pt idx="218">
                  <c:v>-0.16673267326732691</c:v>
                </c:pt>
                <c:pt idx="219">
                  <c:v>-0.14475247524752491</c:v>
                </c:pt>
                <c:pt idx="220">
                  <c:v>-0.13168316831683166</c:v>
                </c:pt>
                <c:pt idx="221">
                  <c:v>-0.1079207920792081</c:v>
                </c:pt>
                <c:pt idx="222">
                  <c:v>-0.11306930693069309</c:v>
                </c:pt>
                <c:pt idx="223">
                  <c:v>-0.11584158415841589</c:v>
                </c:pt>
                <c:pt idx="224">
                  <c:v>-0.11940594059405954</c:v>
                </c:pt>
                <c:pt idx="225">
                  <c:v>-0.12138613861386144</c:v>
                </c:pt>
                <c:pt idx="226">
                  <c:v>-0.13782178217821783</c:v>
                </c:pt>
                <c:pt idx="227">
                  <c:v>-0.13465346534653461</c:v>
                </c:pt>
                <c:pt idx="228">
                  <c:v>-0.13069306930693073</c:v>
                </c:pt>
                <c:pt idx="229">
                  <c:v>-0.15544554455445592</c:v>
                </c:pt>
                <c:pt idx="230">
                  <c:v>-0.15346534653465382</c:v>
                </c:pt>
                <c:pt idx="231">
                  <c:v>-0.11623762376237619</c:v>
                </c:pt>
                <c:pt idx="232">
                  <c:v>-0.11524752475247525</c:v>
                </c:pt>
                <c:pt idx="233">
                  <c:v>-0.10673267326732691</c:v>
                </c:pt>
                <c:pt idx="234">
                  <c:v>-0.11049504950495052</c:v>
                </c:pt>
                <c:pt idx="235">
                  <c:v>-0.12415841584158423</c:v>
                </c:pt>
                <c:pt idx="236">
                  <c:v>-0.11465346534653463</c:v>
                </c:pt>
                <c:pt idx="237">
                  <c:v>-0.10415841584158411</c:v>
                </c:pt>
                <c:pt idx="238">
                  <c:v>-0.1051485148514852</c:v>
                </c:pt>
                <c:pt idx="239">
                  <c:v>-0.1065346534653467</c:v>
                </c:pt>
                <c:pt idx="240">
                  <c:v>-0.13485148514851489</c:v>
                </c:pt>
                <c:pt idx="241">
                  <c:v>-0.12574257425742591</c:v>
                </c:pt>
                <c:pt idx="242">
                  <c:v>-0.11029702970297039</c:v>
                </c:pt>
                <c:pt idx="243">
                  <c:v>-0.13881188118811891</c:v>
                </c:pt>
                <c:pt idx="244">
                  <c:v>-0.13504950495049531</c:v>
                </c:pt>
                <c:pt idx="245">
                  <c:v>-0.13702970297029721</c:v>
                </c:pt>
                <c:pt idx="246">
                  <c:v>-0.14396039603960431</c:v>
                </c:pt>
                <c:pt idx="247">
                  <c:v>-0.18297029702970324</c:v>
                </c:pt>
                <c:pt idx="248">
                  <c:v>-0.17881188118811894</c:v>
                </c:pt>
                <c:pt idx="249">
                  <c:v>-0.18198019801980217</c:v>
                </c:pt>
                <c:pt idx="250">
                  <c:v>-0.18059405940594081</c:v>
                </c:pt>
                <c:pt idx="251">
                  <c:v>-0.20475247524752491</c:v>
                </c:pt>
              </c:numCache>
            </c:numRef>
          </c:val>
        </c:ser>
        <c:ser>
          <c:idx val="2"/>
          <c:order val="2"/>
          <c:tx>
            <c:strRef>
              <c:f>[table.csv]Sheet1!$D$1</c:f>
              <c:strCache>
                <c:ptCount val="1"/>
                <c:pt idx="0">
                  <c:v>KFT</c:v>
                </c:pt>
              </c:strCache>
            </c:strRef>
          </c:tx>
          <c:marker>
            <c:symbol val="none"/>
          </c:marker>
          <c:cat>
            <c:numRef>
              <c:f>[table.csv]Sheet1!$A$2:$A$253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[table.csv]Sheet1!$D$2:$D$253</c:f>
              <c:numCache>
                <c:formatCode>General</c:formatCode>
                <c:ptCount val="252"/>
                <c:pt idx="1">
                  <c:v>3.3288948069241492E-3</c:v>
                </c:pt>
                <c:pt idx="2">
                  <c:v>-1.0652463382157145E-2</c:v>
                </c:pt>
                <c:pt idx="3">
                  <c:v>6.3249001331558384E-3</c:v>
                </c:pt>
                <c:pt idx="4">
                  <c:v>1.131824234354192E-2</c:v>
                </c:pt>
                <c:pt idx="5">
                  <c:v>2.2636484687083881E-2</c:v>
                </c:pt>
                <c:pt idx="6">
                  <c:v>2.762982689747014E-2</c:v>
                </c:pt>
                <c:pt idx="7">
                  <c:v>1.4647137150466089E-2</c:v>
                </c:pt>
                <c:pt idx="8">
                  <c:v>-3.3288948069234455E-4</c:v>
                </c:pt>
                <c:pt idx="9">
                  <c:v>6.6577896138480695E-4</c:v>
                </c:pt>
                <c:pt idx="10">
                  <c:v>-5.3262316910785744E-3</c:v>
                </c:pt>
                <c:pt idx="11">
                  <c:v>-5.3262316910785744E-3</c:v>
                </c:pt>
                <c:pt idx="12">
                  <c:v>-1.2649800266311581E-2</c:v>
                </c:pt>
                <c:pt idx="13">
                  <c:v>-1.8308921438082607E-2</c:v>
                </c:pt>
                <c:pt idx="14">
                  <c:v>-1.4980026631158454E-2</c:v>
                </c:pt>
                <c:pt idx="15">
                  <c:v>5.6591211717710371E-3</c:v>
                </c:pt>
                <c:pt idx="16">
                  <c:v>1.3315579227696152E-3</c:v>
                </c:pt>
                <c:pt idx="17">
                  <c:v>-2.0306258322236988E-2</c:v>
                </c:pt>
                <c:pt idx="18">
                  <c:v>-3.3621837549933413E-2</c:v>
                </c:pt>
                <c:pt idx="19">
                  <c:v>-3.3621837549933413E-2</c:v>
                </c:pt>
                <c:pt idx="20">
                  <c:v>-1.131824234354192E-2</c:v>
                </c:pt>
                <c:pt idx="21">
                  <c:v>-2.3968042609853496E-2</c:v>
                </c:pt>
                <c:pt idx="22">
                  <c:v>7.9893475366179124E-3</c:v>
                </c:pt>
                <c:pt idx="23">
                  <c:v>-2.66311584553923E-3</c:v>
                </c:pt>
                <c:pt idx="24">
                  <c:v>-7.9893475366178048E-3</c:v>
                </c:pt>
                <c:pt idx="25">
                  <c:v>-2.66311584553923E-3</c:v>
                </c:pt>
                <c:pt idx="26">
                  <c:v>9.9866844207727092E-4</c:v>
                </c:pt>
                <c:pt idx="27">
                  <c:v>-2.66311584553923E-3</c:v>
                </c:pt>
                <c:pt idx="28">
                  <c:v>3.3288948069241492E-3</c:v>
                </c:pt>
                <c:pt idx="29">
                  <c:v>2.5965379494008036E-2</c:v>
                </c:pt>
                <c:pt idx="30">
                  <c:v>2.163781624500679E-2</c:v>
                </c:pt>
                <c:pt idx="31">
                  <c:v>9.3209054593875393E-3</c:v>
                </c:pt>
                <c:pt idx="32">
                  <c:v>2.0306258322236988E-2</c:v>
                </c:pt>
                <c:pt idx="33">
                  <c:v>2.1970705725699136E-2</c:v>
                </c:pt>
                <c:pt idx="34">
                  <c:v>2.4300932090545953E-2</c:v>
                </c:pt>
                <c:pt idx="35">
                  <c:v>1.9307589880159876E-2</c:v>
                </c:pt>
                <c:pt idx="36">
                  <c:v>2.3302263648468805E-3</c:v>
                </c:pt>
                <c:pt idx="37">
                  <c:v>-5.6591211717709113E-3</c:v>
                </c:pt>
                <c:pt idx="38">
                  <c:v>-3.6617842876165048E-3</c:v>
                </c:pt>
                <c:pt idx="39">
                  <c:v>-3.3288948069234455E-4</c:v>
                </c:pt>
                <c:pt idx="40">
                  <c:v>9.3209054593875393E-3</c:v>
                </c:pt>
                <c:pt idx="41">
                  <c:v>1.1984021304926779E-2</c:v>
                </c:pt>
                <c:pt idx="42">
                  <c:v>1.7643142476697776E-2</c:v>
                </c:pt>
                <c:pt idx="43">
                  <c:v>1.4314247669773619E-2</c:v>
                </c:pt>
                <c:pt idx="44">
                  <c:v>3.3288948069246278E-4</c:v>
                </c:pt>
                <c:pt idx="45">
                  <c:v>1.3315579227696503E-2</c:v>
                </c:pt>
                <c:pt idx="46">
                  <c:v>1.0985352862849599E-2</c:v>
                </c:pt>
                <c:pt idx="47">
                  <c:v>-9.9866844207723484E-3</c:v>
                </c:pt>
                <c:pt idx="48">
                  <c:v>-1.7310252996005311E-2</c:v>
                </c:pt>
                <c:pt idx="49">
                  <c:v>-4.3275632490012966E-3</c:v>
                </c:pt>
                <c:pt idx="50">
                  <c:v>2.3302263648468678E-2</c:v>
                </c:pt>
                <c:pt idx="51">
                  <c:v>3.3621837549933482E-2</c:v>
                </c:pt>
                <c:pt idx="52">
                  <c:v>3.6617842876165263E-2</c:v>
                </c:pt>
                <c:pt idx="53">
                  <c:v>3.4620505992010622E-2</c:v>
                </c:pt>
                <c:pt idx="54">
                  <c:v>3.3954727030625818E-2</c:v>
                </c:pt>
                <c:pt idx="55">
                  <c:v>2.0306258322236988E-2</c:v>
                </c:pt>
                <c:pt idx="56">
                  <c:v>2.8628495339547186E-2</c:v>
                </c:pt>
                <c:pt idx="57">
                  <c:v>1.3981358189081305E-2</c:v>
                </c:pt>
                <c:pt idx="58">
                  <c:v>1.4647137150466089E-2</c:v>
                </c:pt>
                <c:pt idx="59">
                  <c:v>7.6564580559254514E-3</c:v>
                </c:pt>
                <c:pt idx="60">
                  <c:v>2.5965379494008036E-2</c:v>
                </c:pt>
                <c:pt idx="61">
                  <c:v>3.2956058588548671E-2</c:v>
                </c:pt>
                <c:pt idx="62">
                  <c:v>5.1930758988016072E-2</c:v>
                </c:pt>
                <c:pt idx="63">
                  <c:v>6.158455392809592E-2</c:v>
                </c:pt>
                <c:pt idx="64">
                  <c:v>5.3595206391478009E-2</c:v>
                </c:pt>
                <c:pt idx="65">
                  <c:v>4.6604527296937488E-2</c:v>
                </c:pt>
                <c:pt idx="66">
                  <c:v>4.8934753661784347E-2</c:v>
                </c:pt>
                <c:pt idx="67">
                  <c:v>3.4953395472703187E-2</c:v>
                </c:pt>
                <c:pt idx="68">
                  <c:v>4.4274300932090623E-2</c:v>
                </c:pt>
                <c:pt idx="69">
                  <c:v>4.9933422103861598E-2</c:v>
                </c:pt>
                <c:pt idx="70">
                  <c:v>6.1917443408788304E-2</c:v>
                </c:pt>
                <c:pt idx="71">
                  <c:v>5.0932090545938932E-2</c:v>
                </c:pt>
                <c:pt idx="72">
                  <c:v>3.9613848202396856E-2</c:v>
                </c:pt>
                <c:pt idx="73">
                  <c:v>3.6950732356857509E-2</c:v>
                </c:pt>
                <c:pt idx="74">
                  <c:v>3.1957390146471441E-2</c:v>
                </c:pt>
                <c:pt idx="75">
                  <c:v>3.7283621837549991E-2</c:v>
                </c:pt>
                <c:pt idx="76">
                  <c:v>9.9866844207723484E-3</c:v>
                </c:pt>
                <c:pt idx="77">
                  <c:v>1.5312916111850879E-2</c:v>
                </c:pt>
                <c:pt idx="78">
                  <c:v>1.0652463382157145E-2</c:v>
                </c:pt>
                <c:pt idx="79">
                  <c:v>-3.9946737683088434E-3</c:v>
                </c:pt>
                <c:pt idx="80">
                  <c:v>-3.3288948069240369E-3</c:v>
                </c:pt>
                <c:pt idx="81">
                  <c:v>2.9960053262316866E-3</c:v>
                </c:pt>
                <c:pt idx="82">
                  <c:v>-2.0639147802929449E-2</c:v>
                </c:pt>
                <c:pt idx="83">
                  <c:v>-1.8974700399467435E-2</c:v>
                </c:pt>
                <c:pt idx="84">
                  <c:v>-2.9294274300932028E-2</c:v>
                </c:pt>
                <c:pt idx="85">
                  <c:v>-4.0945406125166464E-2</c:v>
                </c:pt>
                <c:pt idx="86">
                  <c:v>-5.4926764314247749E-2</c:v>
                </c:pt>
                <c:pt idx="87">
                  <c:v>-5.2263648468708401E-2</c:v>
                </c:pt>
                <c:pt idx="88">
                  <c:v>-5.426098535286282E-2</c:v>
                </c:pt>
                <c:pt idx="89">
                  <c:v>-4.4940079893475302E-2</c:v>
                </c:pt>
                <c:pt idx="90">
                  <c:v>-5.8588548601863973E-2</c:v>
                </c:pt>
                <c:pt idx="91">
                  <c:v>-7.2902796271637871E-2</c:v>
                </c:pt>
                <c:pt idx="92">
                  <c:v>-7.0905459387483327E-2</c:v>
                </c:pt>
                <c:pt idx="93">
                  <c:v>-7.256990679094541E-2</c:v>
                </c:pt>
                <c:pt idx="94">
                  <c:v>-6.2250332889480613E-2</c:v>
                </c:pt>
                <c:pt idx="95">
                  <c:v>-5.9254327563248922E-2</c:v>
                </c:pt>
                <c:pt idx="96">
                  <c:v>-6.2916111850865694E-2</c:v>
                </c:pt>
                <c:pt idx="97">
                  <c:v>-5.3262316910785583E-2</c:v>
                </c:pt>
                <c:pt idx="98">
                  <c:v>-5.2929427430093323E-2</c:v>
                </c:pt>
                <c:pt idx="99">
                  <c:v>-5.4593874833555427E-2</c:v>
                </c:pt>
                <c:pt idx="100">
                  <c:v>-5.5259653794940085E-2</c:v>
                </c:pt>
                <c:pt idx="101">
                  <c:v>-4.4274300932090491E-2</c:v>
                </c:pt>
                <c:pt idx="102">
                  <c:v>-3.9280958721704444E-2</c:v>
                </c:pt>
                <c:pt idx="103">
                  <c:v>-2.3968042609853496E-2</c:v>
                </c:pt>
                <c:pt idx="104">
                  <c:v>-2.3302263648468678E-2</c:v>
                </c:pt>
                <c:pt idx="105">
                  <c:v>-3.2956058588548581E-2</c:v>
                </c:pt>
                <c:pt idx="106">
                  <c:v>-5.5259653794940085E-2</c:v>
                </c:pt>
                <c:pt idx="107">
                  <c:v>-4.5272969374167756E-2</c:v>
                </c:pt>
                <c:pt idx="108">
                  <c:v>-2.696404793608518E-2</c:v>
                </c:pt>
                <c:pt idx="109">
                  <c:v>-4.0612516644474003E-2</c:v>
                </c:pt>
                <c:pt idx="110">
                  <c:v>-4.0612516644474003E-2</c:v>
                </c:pt>
                <c:pt idx="111">
                  <c:v>6.6577896138481814E-3</c:v>
                </c:pt>
                <c:pt idx="112">
                  <c:v>2.7296937416777717E-2</c:v>
                </c:pt>
                <c:pt idx="113">
                  <c:v>4.5272969374167756E-2</c:v>
                </c:pt>
                <c:pt idx="114">
                  <c:v>3.9280958721704444E-2</c:v>
                </c:pt>
                <c:pt idx="115">
                  <c:v>4.6271637816245124E-2</c:v>
                </c:pt>
                <c:pt idx="116">
                  <c:v>4.8268974700399453E-2</c:v>
                </c:pt>
                <c:pt idx="117">
                  <c:v>5.6258322237017357E-2</c:v>
                </c:pt>
                <c:pt idx="118">
                  <c:v>5.4260985352862938E-2</c:v>
                </c:pt>
                <c:pt idx="119">
                  <c:v>4.3275632490013344E-2</c:v>
                </c:pt>
                <c:pt idx="120">
                  <c:v>7.1238348868175747E-2</c:v>
                </c:pt>
                <c:pt idx="121">
                  <c:v>7.157123834886811E-2</c:v>
                </c:pt>
                <c:pt idx="122">
                  <c:v>6.6910785619174365E-2</c:v>
                </c:pt>
                <c:pt idx="123">
                  <c:v>7.3235685752330332E-2</c:v>
                </c:pt>
                <c:pt idx="124">
                  <c:v>6.7576564580559301E-2</c:v>
                </c:pt>
                <c:pt idx="125">
                  <c:v>7.6231691078561911E-2</c:v>
                </c:pt>
                <c:pt idx="126">
                  <c:v>6.6910785619174365E-2</c:v>
                </c:pt>
                <c:pt idx="127">
                  <c:v>6.6577896138482029E-2</c:v>
                </c:pt>
                <c:pt idx="128">
                  <c:v>7.1238348868175747E-2</c:v>
                </c:pt>
                <c:pt idx="129">
                  <c:v>6.6910785619174365E-2</c:v>
                </c:pt>
                <c:pt idx="130">
                  <c:v>6.3914780292942813E-2</c:v>
                </c:pt>
                <c:pt idx="131">
                  <c:v>5.2263648468708401E-2</c:v>
                </c:pt>
                <c:pt idx="132">
                  <c:v>4.7270306258322292E-2</c:v>
                </c:pt>
                <c:pt idx="133">
                  <c:v>4.7603195739014663E-2</c:v>
                </c:pt>
                <c:pt idx="134">
                  <c:v>4.7603195739014663E-2</c:v>
                </c:pt>
                <c:pt idx="135">
                  <c:v>2.8961384820239713E-2</c:v>
                </c:pt>
                <c:pt idx="136">
                  <c:v>3.5286284953395551E-2</c:v>
                </c:pt>
                <c:pt idx="137">
                  <c:v>3.2623169107856211E-2</c:v>
                </c:pt>
                <c:pt idx="138">
                  <c:v>3.6284953395472698E-2</c:v>
                </c:pt>
                <c:pt idx="139">
                  <c:v>6.7243675099866951E-2</c:v>
                </c:pt>
                <c:pt idx="140">
                  <c:v>8.3555259653795066E-2</c:v>
                </c:pt>
                <c:pt idx="141">
                  <c:v>7.6231691078561911E-2</c:v>
                </c:pt>
                <c:pt idx="142">
                  <c:v>7.0905459387483438E-2</c:v>
                </c:pt>
                <c:pt idx="143">
                  <c:v>9.2543275632490055E-2</c:v>
                </c:pt>
                <c:pt idx="144">
                  <c:v>8.8881491344873748E-2</c:v>
                </c:pt>
                <c:pt idx="145">
                  <c:v>8.2223701731025181E-2</c:v>
                </c:pt>
                <c:pt idx="146">
                  <c:v>9.520639147802952E-2</c:v>
                </c:pt>
                <c:pt idx="147">
                  <c:v>6.6245006657789665E-2</c:v>
                </c:pt>
                <c:pt idx="148">
                  <c:v>0.10186418109187757</c:v>
                </c:pt>
                <c:pt idx="149">
                  <c:v>0.14214380825565917</c:v>
                </c:pt>
                <c:pt idx="150">
                  <c:v>8.9547270306258267E-2</c:v>
                </c:pt>
                <c:pt idx="151">
                  <c:v>7.3235685752330332E-2</c:v>
                </c:pt>
                <c:pt idx="152">
                  <c:v>7.3568575233022682E-2</c:v>
                </c:pt>
                <c:pt idx="153">
                  <c:v>8.688415446071901E-2</c:v>
                </c:pt>
                <c:pt idx="154">
                  <c:v>8.4221038615179794E-2</c:v>
                </c:pt>
                <c:pt idx="155">
                  <c:v>4.9267643142476829E-2</c:v>
                </c:pt>
                <c:pt idx="156">
                  <c:v>7.8561917443408888E-2</c:v>
                </c:pt>
                <c:pt idx="157">
                  <c:v>0.10153129161118526</c:v>
                </c:pt>
                <c:pt idx="158">
                  <c:v>0.10452729693741691</c:v>
                </c:pt>
                <c:pt idx="159">
                  <c:v>8.9214380825565903E-2</c:v>
                </c:pt>
                <c:pt idx="160">
                  <c:v>4.4940079893475413E-2</c:v>
                </c:pt>
                <c:pt idx="161">
                  <c:v>1.2316910785619204E-2</c:v>
                </c:pt>
                <c:pt idx="162">
                  <c:v>-1.2982689747004042E-2</c:v>
                </c:pt>
                <c:pt idx="163">
                  <c:v>-8.7882822902796295E-2</c:v>
                </c:pt>
                <c:pt idx="164">
                  <c:v>-0.10252996005326226</c:v>
                </c:pt>
                <c:pt idx="165">
                  <c:v>-6.7243675099866826E-2</c:v>
                </c:pt>
                <c:pt idx="166">
                  <c:v>-8.0892143808255657E-2</c:v>
                </c:pt>
                <c:pt idx="167">
                  <c:v>-0.13149134487350222</c:v>
                </c:pt>
                <c:pt idx="168">
                  <c:v>-9.4540612516644598E-2</c:v>
                </c:pt>
                <c:pt idx="169">
                  <c:v>-5.7589880159786964E-2</c:v>
                </c:pt>
                <c:pt idx="170">
                  <c:v>-2.563249001331561E-2</c:v>
                </c:pt>
                <c:pt idx="171">
                  <c:v>-3.7616511318242313E-2</c:v>
                </c:pt>
                <c:pt idx="172">
                  <c:v>-7.1904127829560599E-2</c:v>
                </c:pt>
                <c:pt idx="173">
                  <c:v>-6.4580559254327499E-2</c:v>
                </c:pt>
                <c:pt idx="174">
                  <c:v>-0.10752330226364865</c:v>
                </c:pt>
                <c:pt idx="175">
                  <c:v>-0.11351531291611197</c:v>
                </c:pt>
                <c:pt idx="176">
                  <c:v>-4.8934753661784174E-2</c:v>
                </c:pt>
                <c:pt idx="177">
                  <c:v>-6.2583222370173081E-2</c:v>
                </c:pt>
                <c:pt idx="178">
                  <c:v>-4.660452729693737E-2</c:v>
                </c:pt>
                <c:pt idx="179">
                  <c:v>-3.9280958721704444E-2</c:v>
                </c:pt>
                <c:pt idx="180">
                  <c:v>-3.4953395472703187E-2</c:v>
                </c:pt>
                <c:pt idx="181">
                  <c:v>4.6604527296937679E-3</c:v>
                </c:pt>
                <c:pt idx="182">
                  <c:v>-3.7616511318242313E-2</c:v>
                </c:pt>
                <c:pt idx="183">
                  <c:v>-7.7230359520639155E-2</c:v>
                </c:pt>
                <c:pt idx="184">
                  <c:v>-6.1917443408788304E-2</c:v>
                </c:pt>
                <c:pt idx="185">
                  <c:v>-7.1238348868175747E-2</c:v>
                </c:pt>
                <c:pt idx="186">
                  <c:v>-7.6564580559254358E-2</c:v>
                </c:pt>
                <c:pt idx="187">
                  <c:v>-0.10918774966711062</c:v>
                </c:pt>
                <c:pt idx="188">
                  <c:v>-7.4234354194407479E-2</c:v>
                </c:pt>
                <c:pt idx="189">
                  <c:v>-9.6537949400798947E-2</c:v>
                </c:pt>
                <c:pt idx="190">
                  <c:v>-0.11651131824234343</c:v>
                </c:pt>
                <c:pt idx="191">
                  <c:v>-0.10685752330226357</c:v>
                </c:pt>
                <c:pt idx="192">
                  <c:v>-0.14414114513981371</c:v>
                </c:pt>
                <c:pt idx="193">
                  <c:v>-0.18109187749667124</c:v>
                </c:pt>
                <c:pt idx="194">
                  <c:v>-0.12549933422103893</c:v>
                </c:pt>
                <c:pt idx="195">
                  <c:v>-0.11218375499334213</c:v>
                </c:pt>
                <c:pt idx="196">
                  <c:v>-0.11517976031957393</c:v>
                </c:pt>
                <c:pt idx="197">
                  <c:v>-0.11185086551264962</c:v>
                </c:pt>
                <c:pt idx="198">
                  <c:v>-0.10386151797603208</c:v>
                </c:pt>
                <c:pt idx="199">
                  <c:v>-0.15845539280958743</c:v>
                </c:pt>
                <c:pt idx="200">
                  <c:v>-0.13881491344873495</c:v>
                </c:pt>
                <c:pt idx="201">
                  <c:v>-0.12316910785619188</c:v>
                </c:pt>
                <c:pt idx="202">
                  <c:v>-0.14014647137150471</c:v>
                </c:pt>
                <c:pt idx="203">
                  <c:v>-8.9547270306258267E-2</c:v>
                </c:pt>
                <c:pt idx="204">
                  <c:v>-8.8548601864181092E-2</c:v>
                </c:pt>
                <c:pt idx="205">
                  <c:v>-0.1125166444740347</c:v>
                </c:pt>
                <c:pt idx="206">
                  <c:v>-0.11517976031957393</c:v>
                </c:pt>
                <c:pt idx="207">
                  <c:v>-0.11717709720372835</c:v>
                </c:pt>
                <c:pt idx="208">
                  <c:v>-0.11218375499334213</c:v>
                </c:pt>
                <c:pt idx="209">
                  <c:v>-0.11950732356857523</c:v>
                </c:pt>
                <c:pt idx="210">
                  <c:v>-0.10053262316910792</c:v>
                </c:pt>
                <c:pt idx="211">
                  <c:v>-0.11018641810918758</c:v>
                </c:pt>
                <c:pt idx="212">
                  <c:v>-0.11984021304926758</c:v>
                </c:pt>
                <c:pt idx="213">
                  <c:v>-0.12183754993342212</c:v>
                </c:pt>
                <c:pt idx="214">
                  <c:v>-0.11551264980026628</c:v>
                </c:pt>
                <c:pt idx="215">
                  <c:v>-0.12549933422103893</c:v>
                </c:pt>
                <c:pt idx="216">
                  <c:v>-0.11884154460719043</c:v>
                </c:pt>
                <c:pt idx="217">
                  <c:v>-0.11318242343541961</c:v>
                </c:pt>
                <c:pt idx="218">
                  <c:v>-0.11717709720372835</c:v>
                </c:pt>
                <c:pt idx="219">
                  <c:v>-0.11451398135818917</c:v>
                </c:pt>
                <c:pt idx="220">
                  <c:v>-0.10619174434087894</c:v>
                </c:pt>
                <c:pt idx="221">
                  <c:v>-8.9880159786950714E-2</c:v>
                </c:pt>
                <c:pt idx="222">
                  <c:v>-8.0559254327563223E-2</c:v>
                </c:pt>
                <c:pt idx="223">
                  <c:v>-7.5233022636484626E-2</c:v>
                </c:pt>
                <c:pt idx="224">
                  <c:v>-7.5898801597869422E-2</c:v>
                </c:pt>
                <c:pt idx="225">
                  <c:v>-6.8242343541944098E-2</c:v>
                </c:pt>
                <c:pt idx="226">
                  <c:v>-7.5233022636484626E-2</c:v>
                </c:pt>
                <c:pt idx="227">
                  <c:v>-5.0266311584553872E-2</c:v>
                </c:pt>
                <c:pt idx="228">
                  <c:v>-4.0612516644474003E-2</c:v>
                </c:pt>
                <c:pt idx="229">
                  <c:v>-6.8242343541944098E-2</c:v>
                </c:pt>
                <c:pt idx="230">
                  <c:v>-6.5579227696404757E-2</c:v>
                </c:pt>
                <c:pt idx="231">
                  <c:v>-4.660452729693737E-2</c:v>
                </c:pt>
                <c:pt idx="232">
                  <c:v>-6.0585885486018662E-2</c:v>
                </c:pt>
                <c:pt idx="233">
                  <c:v>-5.6924101198402147E-2</c:v>
                </c:pt>
                <c:pt idx="234">
                  <c:v>-3.7616511318242313E-2</c:v>
                </c:pt>
                <c:pt idx="235">
                  <c:v>-4.5605858854860085E-2</c:v>
                </c:pt>
                <c:pt idx="236">
                  <c:v>-3.9613848202396752E-2</c:v>
                </c:pt>
                <c:pt idx="237">
                  <c:v>-2.9627163781624596E-2</c:v>
                </c:pt>
                <c:pt idx="238">
                  <c:v>-1.5645805592543263E-2</c:v>
                </c:pt>
                <c:pt idx="239">
                  <c:v>-2.5299600532623173E-2</c:v>
                </c:pt>
                <c:pt idx="240">
                  <c:v>-6.6245006657789457E-2</c:v>
                </c:pt>
                <c:pt idx="241">
                  <c:v>-5.9920106524633893E-2</c:v>
                </c:pt>
                <c:pt idx="242">
                  <c:v>-4.3275632490013344E-2</c:v>
                </c:pt>
                <c:pt idx="243">
                  <c:v>-0.13082556591211694</c:v>
                </c:pt>
                <c:pt idx="244">
                  <c:v>-0.13448735019973396</c:v>
                </c:pt>
                <c:pt idx="245">
                  <c:v>-0.12316910785619188</c:v>
                </c:pt>
                <c:pt idx="246">
                  <c:v>-0.13848202396804263</c:v>
                </c:pt>
                <c:pt idx="247">
                  <c:v>-0.16844207723035948</c:v>
                </c:pt>
                <c:pt idx="248">
                  <c:v>-0.16411451398135818</c:v>
                </c:pt>
                <c:pt idx="249">
                  <c:v>-0.15213049267643186</c:v>
                </c:pt>
                <c:pt idx="250">
                  <c:v>-0.1611185086551265</c:v>
                </c:pt>
              </c:numCache>
            </c:numRef>
          </c:val>
        </c:ser>
        <c:ser>
          <c:idx val="3"/>
          <c:order val="3"/>
          <c:tx>
            <c:strRef>
              <c:f>[table.csv]Sheet1!$E$1</c:f>
              <c:strCache>
                <c:ptCount val="1"/>
                <c:pt idx="0">
                  <c:v>RAH</c:v>
                </c:pt>
              </c:strCache>
            </c:strRef>
          </c:tx>
          <c:marker>
            <c:symbol val="none"/>
          </c:marker>
          <c:cat>
            <c:numRef>
              <c:f>[table.csv]Sheet1!$A$2:$A$253</c:f>
              <c:numCache>
                <c:formatCode>m/d/yyyy</c:formatCode>
                <c:ptCount val="252"/>
                <c:pt idx="0">
                  <c:v>39497</c:v>
                </c:pt>
                <c:pt idx="1">
                  <c:v>39498</c:v>
                </c:pt>
                <c:pt idx="2">
                  <c:v>39499</c:v>
                </c:pt>
                <c:pt idx="3">
                  <c:v>39500</c:v>
                </c:pt>
                <c:pt idx="4">
                  <c:v>39503</c:v>
                </c:pt>
                <c:pt idx="5">
                  <c:v>39504</c:v>
                </c:pt>
                <c:pt idx="6">
                  <c:v>39505</c:v>
                </c:pt>
                <c:pt idx="7">
                  <c:v>39506</c:v>
                </c:pt>
                <c:pt idx="8">
                  <c:v>39507</c:v>
                </c:pt>
                <c:pt idx="9">
                  <c:v>39510</c:v>
                </c:pt>
                <c:pt idx="10">
                  <c:v>39511</c:v>
                </c:pt>
                <c:pt idx="11">
                  <c:v>39512</c:v>
                </c:pt>
                <c:pt idx="12">
                  <c:v>39513</c:v>
                </c:pt>
                <c:pt idx="13">
                  <c:v>39514</c:v>
                </c:pt>
                <c:pt idx="14">
                  <c:v>39517</c:v>
                </c:pt>
                <c:pt idx="15">
                  <c:v>39518</c:v>
                </c:pt>
                <c:pt idx="16">
                  <c:v>39519</c:v>
                </c:pt>
                <c:pt idx="17">
                  <c:v>39520</c:v>
                </c:pt>
                <c:pt idx="18">
                  <c:v>39521</c:v>
                </c:pt>
                <c:pt idx="19">
                  <c:v>39524</c:v>
                </c:pt>
                <c:pt idx="20">
                  <c:v>39525</c:v>
                </c:pt>
                <c:pt idx="21">
                  <c:v>39526</c:v>
                </c:pt>
                <c:pt idx="22">
                  <c:v>39527</c:v>
                </c:pt>
                <c:pt idx="23">
                  <c:v>39531</c:v>
                </c:pt>
                <c:pt idx="24">
                  <c:v>39532</c:v>
                </c:pt>
                <c:pt idx="25">
                  <c:v>39533</c:v>
                </c:pt>
                <c:pt idx="26">
                  <c:v>39534</c:v>
                </c:pt>
                <c:pt idx="27">
                  <c:v>39535</c:v>
                </c:pt>
                <c:pt idx="28">
                  <c:v>39538</c:v>
                </c:pt>
                <c:pt idx="29">
                  <c:v>39539</c:v>
                </c:pt>
                <c:pt idx="30">
                  <c:v>39540</c:v>
                </c:pt>
                <c:pt idx="31">
                  <c:v>39541</c:v>
                </c:pt>
                <c:pt idx="32">
                  <c:v>39542</c:v>
                </c:pt>
                <c:pt idx="33">
                  <c:v>39545</c:v>
                </c:pt>
                <c:pt idx="34">
                  <c:v>39546</c:v>
                </c:pt>
                <c:pt idx="35">
                  <c:v>39547</c:v>
                </c:pt>
                <c:pt idx="36">
                  <c:v>39548</c:v>
                </c:pt>
                <c:pt idx="37">
                  <c:v>39549</c:v>
                </c:pt>
                <c:pt idx="38">
                  <c:v>39552</c:v>
                </c:pt>
                <c:pt idx="39">
                  <c:v>39553</c:v>
                </c:pt>
                <c:pt idx="40">
                  <c:v>39554</c:v>
                </c:pt>
                <c:pt idx="41">
                  <c:v>39555</c:v>
                </c:pt>
                <c:pt idx="42">
                  <c:v>39556</c:v>
                </c:pt>
                <c:pt idx="43">
                  <c:v>39559</c:v>
                </c:pt>
                <c:pt idx="44">
                  <c:v>39560</c:v>
                </c:pt>
                <c:pt idx="45">
                  <c:v>39561</c:v>
                </c:pt>
                <c:pt idx="46">
                  <c:v>39562</c:v>
                </c:pt>
                <c:pt idx="47">
                  <c:v>39563</c:v>
                </c:pt>
                <c:pt idx="48">
                  <c:v>39566</c:v>
                </c:pt>
                <c:pt idx="49">
                  <c:v>39567</c:v>
                </c:pt>
                <c:pt idx="50">
                  <c:v>39568</c:v>
                </c:pt>
                <c:pt idx="51">
                  <c:v>39569</c:v>
                </c:pt>
                <c:pt idx="52">
                  <c:v>39570</c:v>
                </c:pt>
                <c:pt idx="53">
                  <c:v>39573</c:v>
                </c:pt>
                <c:pt idx="54">
                  <c:v>39574</c:v>
                </c:pt>
                <c:pt idx="55">
                  <c:v>39575</c:v>
                </c:pt>
                <c:pt idx="56">
                  <c:v>39576</c:v>
                </c:pt>
                <c:pt idx="57">
                  <c:v>39577</c:v>
                </c:pt>
                <c:pt idx="58">
                  <c:v>39580</c:v>
                </c:pt>
                <c:pt idx="59">
                  <c:v>39581</c:v>
                </c:pt>
                <c:pt idx="60">
                  <c:v>39582</c:v>
                </c:pt>
                <c:pt idx="61">
                  <c:v>39583</c:v>
                </c:pt>
                <c:pt idx="62">
                  <c:v>39584</c:v>
                </c:pt>
                <c:pt idx="63">
                  <c:v>39587</c:v>
                </c:pt>
                <c:pt idx="64">
                  <c:v>39588</c:v>
                </c:pt>
                <c:pt idx="65">
                  <c:v>39589</c:v>
                </c:pt>
                <c:pt idx="66">
                  <c:v>39590</c:v>
                </c:pt>
                <c:pt idx="67">
                  <c:v>39591</c:v>
                </c:pt>
                <c:pt idx="68">
                  <c:v>39595</c:v>
                </c:pt>
                <c:pt idx="69">
                  <c:v>39596</c:v>
                </c:pt>
                <c:pt idx="70">
                  <c:v>39597</c:v>
                </c:pt>
                <c:pt idx="71">
                  <c:v>39598</c:v>
                </c:pt>
                <c:pt idx="72">
                  <c:v>39601</c:v>
                </c:pt>
                <c:pt idx="73">
                  <c:v>39602</c:v>
                </c:pt>
                <c:pt idx="74">
                  <c:v>39603</c:v>
                </c:pt>
                <c:pt idx="75">
                  <c:v>39604</c:v>
                </c:pt>
                <c:pt idx="76">
                  <c:v>39605</c:v>
                </c:pt>
                <c:pt idx="77">
                  <c:v>39608</c:v>
                </c:pt>
                <c:pt idx="78">
                  <c:v>39609</c:v>
                </c:pt>
                <c:pt idx="79">
                  <c:v>39610</c:v>
                </c:pt>
                <c:pt idx="80">
                  <c:v>39611</c:v>
                </c:pt>
                <c:pt idx="81">
                  <c:v>39612</c:v>
                </c:pt>
                <c:pt idx="82">
                  <c:v>39615</c:v>
                </c:pt>
                <c:pt idx="83">
                  <c:v>39616</c:v>
                </c:pt>
                <c:pt idx="84">
                  <c:v>39617</c:v>
                </c:pt>
                <c:pt idx="85">
                  <c:v>39618</c:v>
                </c:pt>
                <c:pt idx="86">
                  <c:v>39619</c:v>
                </c:pt>
                <c:pt idx="87">
                  <c:v>39622</c:v>
                </c:pt>
                <c:pt idx="88">
                  <c:v>39623</c:v>
                </c:pt>
                <c:pt idx="89">
                  <c:v>39624</c:v>
                </c:pt>
                <c:pt idx="90">
                  <c:v>39625</c:v>
                </c:pt>
                <c:pt idx="91">
                  <c:v>39626</c:v>
                </c:pt>
                <c:pt idx="92">
                  <c:v>39629</c:v>
                </c:pt>
                <c:pt idx="93">
                  <c:v>39630</c:v>
                </c:pt>
                <c:pt idx="94">
                  <c:v>39631</c:v>
                </c:pt>
                <c:pt idx="95">
                  <c:v>39632</c:v>
                </c:pt>
                <c:pt idx="96">
                  <c:v>39636</c:v>
                </c:pt>
                <c:pt idx="97">
                  <c:v>39637</c:v>
                </c:pt>
                <c:pt idx="98">
                  <c:v>39638</c:v>
                </c:pt>
                <c:pt idx="99">
                  <c:v>39639</c:v>
                </c:pt>
                <c:pt idx="100">
                  <c:v>39640</c:v>
                </c:pt>
                <c:pt idx="101">
                  <c:v>39643</c:v>
                </c:pt>
                <c:pt idx="102">
                  <c:v>39644</c:v>
                </c:pt>
                <c:pt idx="103">
                  <c:v>39645</c:v>
                </c:pt>
                <c:pt idx="104">
                  <c:v>39646</c:v>
                </c:pt>
                <c:pt idx="105">
                  <c:v>39647</c:v>
                </c:pt>
                <c:pt idx="106">
                  <c:v>39650</c:v>
                </c:pt>
                <c:pt idx="107">
                  <c:v>39651</c:v>
                </c:pt>
                <c:pt idx="108">
                  <c:v>39652</c:v>
                </c:pt>
                <c:pt idx="109">
                  <c:v>39653</c:v>
                </c:pt>
                <c:pt idx="110">
                  <c:v>39654</c:v>
                </c:pt>
                <c:pt idx="111">
                  <c:v>39657</c:v>
                </c:pt>
                <c:pt idx="112">
                  <c:v>39658</c:v>
                </c:pt>
                <c:pt idx="113">
                  <c:v>39659</c:v>
                </c:pt>
                <c:pt idx="114">
                  <c:v>39660</c:v>
                </c:pt>
                <c:pt idx="115">
                  <c:v>39661</c:v>
                </c:pt>
                <c:pt idx="116">
                  <c:v>39664</c:v>
                </c:pt>
                <c:pt idx="117">
                  <c:v>39665</c:v>
                </c:pt>
                <c:pt idx="118">
                  <c:v>39666</c:v>
                </c:pt>
                <c:pt idx="119">
                  <c:v>39667</c:v>
                </c:pt>
                <c:pt idx="120">
                  <c:v>39668</c:v>
                </c:pt>
                <c:pt idx="121">
                  <c:v>39671</c:v>
                </c:pt>
                <c:pt idx="122">
                  <c:v>39672</c:v>
                </c:pt>
                <c:pt idx="123">
                  <c:v>39673</c:v>
                </c:pt>
                <c:pt idx="124">
                  <c:v>39674</c:v>
                </c:pt>
                <c:pt idx="125">
                  <c:v>39675</c:v>
                </c:pt>
                <c:pt idx="126">
                  <c:v>39678</c:v>
                </c:pt>
                <c:pt idx="127">
                  <c:v>39679</c:v>
                </c:pt>
                <c:pt idx="128">
                  <c:v>39680</c:v>
                </c:pt>
                <c:pt idx="129">
                  <c:v>39681</c:v>
                </c:pt>
                <c:pt idx="130">
                  <c:v>39682</c:v>
                </c:pt>
                <c:pt idx="131">
                  <c:v>39685</c:v>
                </c:pt>
                <c:pt idx="132">
                  <c:v>39686</c:v>
                </c:pt>
                <c:pt idx="133">
                  <c:v>39687</c:v>
                </c:pt>
                <c:pt idx="134">
                  <c:v>39688</c:v>
                </c:pt>
                <c:pt idx="135">
                  <c:v>39689</c:v>
                </c:pt>
                <c:pt idx="136">
                  <c:v>39693</c:v>
                </c:pt>
                <c:pt idx="137">
                  <c:v>39694</c:v>
                </c:pt>
                <c:pt idx="138">
                  <c:v>39695</c:v>
                </c:pt>
                <c:pt idx="139">
                  <c:v>39696</c:v>
                </c:pt>
                <c:pt idx="140">
                  <c:v>39699</c:v>
                </c:pt>
                <c:pt idx="141">
                  <c:v>39700</c:v>
                </c:pt>
                <c:pt idx="142">
                  <c:v>39701</c:v>
                </c:pt>
                <c:pt idx="143">
                  <c:v>39702</c:v>
                </c:pt>
                <c:pt idx="144">
                  <c:v>39703</c:v>
                </c:pt>
                <c:pt idx="145">
                  <c:v>39706</c:v>
                </c:pt>
                <c:pt idx="146">
                  <c:v>39707</c:v>
                </c:pt>
                <c:pt idx="147">
                  <c:v>39708</c:v>
                </c:pt>
                <c:pt idx="148">
                  <c:v>39709</c:v>
                </c:pt>
                <c:pt idx="149">
                  <c:v>39710</c:v>
                </c:pt>
                <c:pt idx="150">
                  <c:v>39713</c:v>
                </c:pt>
                <c:pt idx="151">
                  <c:v>39714</c:v>
                </c:pt>
                <c:pt idx="152">
                  <c:v>39715</c:v>
                </c:pt>
                <c:pt idx="153">
                  <c:v>39716</c:v>
                </c:pt>
                <c:pt idx="154">
                  <c:v>39717</c:v>
                </c:pt>
                <c:pt idx="155">
                  <c:v>39720</c:v>
                </c:pt>
                <c:pt idx="156">
                  <c:v>39721</c:v>
                </c:pt>
                <c:pt idx="157">
                  <c:v>39722</c:v>
                </c:pt>
                <c:pt idx="158">
                  <c:v>39723</c:v>
                </c:pt>
                <c:pt idx="159">
                  <c:v>39724</c:v>
                </c:pt>
                <c:pt idx="160">
                  <c:v>39727</c:v>
                </c:pt>
                <c:pt idx="161">
                  <c:v>39728</c:v>
                </c:pt>
                <c:pt idx="162">
                  <c:v>39729</c:v>
                </c:pt>
                <c:pt idx="163">
                  <c:v>39730</c:v>
                </c:pt>
                <c:pt idx="164">
                  <c:v>39731</c:v>
                </c:pt>
                <c:pt idx="165">
                  <c:v>39734</c:v>
                </c:pt>
                <c:pt idx="166">
                  <c:v>39735</c:v>
                </c:pt>
                <c:pt idx="167">
                  <c:v>39736</c:v>
                </c:pt>
                <c:pt idx="168">
                  <c:v>39737</c:v>
                </c:pt>
                <c:pt idx="169">
                  <c:v>39738</c:v>
                </c:pt>
                <c:pt idx="170">
                  <c:v>39741</c:v>
                </c:pt>
                <c:pt idx="171">
                  <c:v>39742</c:v>
                </c:pt>
                <c:pt idx="172">
                  <c:v>39743</c:v>
                </c:pt>
                <c:pt idx="173">
                  <c:v>39744</c:v>
                </c:pt>
                <c:pt idx="174">
                  <c:v>39745</c:v>
                </c:pt>
                <c:pt idx="175">
                  <c:v>39748</c:v>
                </c:pt>
                <c:pt idx="176">
                  <c:v>39749</c:v>
                </c:pt>
                <c:pt idx="177">
                  <c:v>39750</c:v>
                </c:pt>
                <c:pt idx="178">
                  <c:v>39751</c:v>
                </c:pt>
                <c:pt idx="179">
                  <c:v>39752</c:v>
                </c:pt>
                <c:pt idx="180">
                  <c:v>39755</c:v>
                </c:pt>
                <c:pt idx="181">
                  <c:v>39756</c:v>
                </c:pt>
                <c:pt idx="182">
                  <c:v>39757</c:v>
                </c:pt>
                <c:pt idx="183">
                  <c:v>39758</c:v>
                </c:pt>
                <c:pt idx="184">
                  <c:v>39759</c:v>
                </c:pt>
                <c:pt idx="185">
                  <c:v>39762</c:v>
                </c:pt>
                <c:pt idx="186">
                  <c:v>39763</c:v>
                </c:pt>
                <c:pt idx="187">
                  <c:v>39764</c:v>
                </c:pt>
                <c:pt idx="188">
                  <c:v>39765</c:v>
                </c:pt>
                <c:pt idx="189">
                  <c:v>39766</c:v>
                </c:pt>
                <c:pt idx="190">
                  <c:v>39769</c:v>
                </c:pt>
                <c:pt idx="191">
                  <c:v>39770</c:v>
                </c:pt>
                <c:pt idx="192">
                  <c:v>39771</c:v>
                </c:pt>
                <c:pt idx="193">
                  <c:v>39772</c:v>
                </c:pt>
                <c:pt idx="194">
                  <c:v>39773</c:v>
                </c:pt>
                <c:pt idx="195">
                  <c:v>39776</c:v>
                </c:pt>
                <c:pt idx="196">
                  <c:v>39777</c:v>
                </c:pt>
                <c:pt idx="197">
                  <c:v>39778</c:v>
                </c:pt>
                <c:pt idx="198">
                  <c:v>39780</c:v>
                </c:pt>
                <c:pt idx="199">
                  <c:v>39783</c:v>
                </c:pt>
                <c:pt idx="200">
                  <c:v>39784</c:v>
                </c:pt>
                <c:pt idx="201">
                  <c:v>39785</c:v>
                </c:pt>
                <c:pt idx="202">
                  <c:v>39786</c:v>
                </c:pt>
                <c:pt idx="203">
                  <c:v>39787</c:v>
                </c:pt>
                <c:pt idx="204">
                  <c:v>39790</c:v>
                </c:pt>
                <c:pt idx="205">
                  <c:v>39791</c:v>
                </c:pt>
                <c:pt idx="206">
                  <c:v>39792</c:v>
                </c:pt>
                <c:pt idx="207">
                  <c:v>39793</c:v>
                </c:pt>
                <c:pt idx="208">
                  <c:v>39794</c:v>
                </c:pt>
                <c:pt idx="209">
                  <c:v>39797</c:v>
                </c:pt>
                <c:pt idx="210">
                  <c:v>39798</c:v>
                </c:pt>
                <c:pt idx="211">
                  <c:v>39799</c:v>
                </c:pt>
                <c:pt idx="212">
                  <c:v>39800</c:v>
                </c:pt>
                <c:pt idx="213">
                  <c:v>39801</c:v>
                </c:pt>
                <c:pt idx="214">
                  <c:v>39804</c:v>
                </c:pt>
                <c:pt idx="215">
                  <c:v>39805</c:v>
                </c:pt>
                <c:pt idx="216">
                  <c:v>39806</c:v>
                </c:pt>
                <c:pt idx="217">
                  <c:v>39808</c:v>
                </c:pt>
                <c:pt idx="218">
                  <c:v>39811</c:v>
                </c:pt>
                <c:pt idx="219">
                  <c:v>39812</c:v>
                </c:pt>
                <c:pt idx="220">
                  <c:v>39813</c:v>
                </c:pt>
                <c:pt idx="221">
                  <c:v>39815</c:v>
                </c:pt>
                <c:pt idx="222">
                  <c:v>39818</c:v>
                </c:pt>
                <c:pt idx="223">
                  <c:v>39819</c:v>
                </c:pt>
                <c:pt idx="224">
                  <c:v>39820</c:v>
                </c:pt>
                <c:pt idx="225">
                  <c:v>39821</c:v>
                </c:pt>
                <c:pt idx="226">
                  <c:v>39822</c:v>
                </c:pt>
                <c:pt idx="227">
                  <c:v>39825</c:v>
                </c:pt>
                <c:pt idx="228">
                  <c:v>39826</c:v>
                </c:pt>
                <c:pt idx="229">
                  <c:v>39827</c:v>
                </c:pt>
                <c:pt idx="230">
                  <c:v>39828</c:v>
                </c:pt>
                <c:pt idx="231">
                  <c:v>39829</c:v>
                </c:pt>
                <c:pt idx="232">
                  <c:v>39833</c:v>
                </c:pt>
                <c:pt idx="233">
                  <c:v>39834</c:v>
                </c:pt>
                <c:pt idx="234">
                  <c:v>39835</c:v>
                </c:pt>
                <c:pt idx="235">
                  <c:v>39836</c:v>
                </c:pt>
                <c:pt idx="236">
                  <c:v>39839</c:v>
                </c:pt>
                <c:pt idx="237">
                  <c:v>39840</c:v>
                </c:pt>
                <c:pt idx="238">
                  <c:v>39841</c:v>
                </c:pt>
                <c:pt idx="239">
                  <c:v>39842</c:v>
                </c:pt>
                <c:pt idx="240">
                  <c:v>39843</c:v>
                </c:pt>
                <c:pt idx="241">
                  <c:v>39846</c:v>
                </c:pt>
                <c:pt idx="242">
                  <c:v>39847</c:v>
                </c:pt>
                <c:pt idx="243">
                  <c:v>39848</c:v>
                </c:pt>
                <c:pt idx="244">
                  <c:v>39849</c:v>
                </c:pt>
                <c:pt idx="245">
                  <c:v>39850</c:v>
                </c:pt>
                <c:pt idx="246">
                  <c:v>39853</c:v>
                </c:pt>
                <c:pt idx="247">
                  <c:v>39854</c:v>
                </c:pt>
                <c:pt idx="248">
                  <c:v>39855</c:v>
                </c:pt>
                <c:pt idx="249">
                  <c:v>39856</c:v>
                </c:pt>
                <c:pt idx="250">
                  <c:v>39857</c:v>
                </c:pt>
                <c:pt idx="251">
                  <c:v>39861</c:v>
                </c:pt>
              </c:numCache>
            </c:numRef>
          </c:cat>
          <c:val>
            <c:numRef>
              <c:f>[table.csv]Sheet1!$E$2:$E$253</c:f>
              <c:numCache>
                <c:formatCode>General</c:formatCode>
                <c:ptCount val="252"/>
                <c:pt idx="1">
                  <c:v>6.0007059654077584E-3</c:v>
                </c:pt>
                <c:pt idx="2">
                  <c:v>-3.0003529827037551E-3</c:v>
                </c:pt>
                <c:pt idx="3">
                  <c:v>-1.0942463819272831E-2</c:v>
                </c:pt>
                <c:pt idx="4">
                  <c:v>2.117896223085074E-2</c:v>
                </c:pt>
                <c:pt idx="5">
                  <c:v>1.3589834098129271E-2</c:v>
                </c:pt>
                <c:pt idx="6">
                  <c:v>1.5884221673138647E-3</c:v>
                </c:pt>
                <c:pt idx="7">
                  <c:v>1.0942463819272955E-2</c:v>
                </c:pt>
                <c:pt idx="8">
                  <c:v>-2.1355453582774395E-2</c:v>
                </c:pt>
                <c:pt idx="9">
                  <c:v>-1.3060360042357862E-2</c:v>
                </c:pt>
                <c:pt idx="10">
                  <c:v>-1.0942463819272831E-2</c:v>
                </c:pt>
                <c:pt idx="11">
                  <c:v>-2.0649488175079393E-2</c:v>
                </c:pt>
                <c:pt idx="12">
                  <c:v>-4.6064242852100326E-2</c:v>
                </c:pt>
                <c:pt idx="13">
                  <c:v>-5.435933639251684E-2</c:v>
                </c:pt>
                <c:pt idx="14">
                  <c:v>-5.1711966113660426E-2</c:v>
                </c:pt>
                <c:pt idx="15">
                  <c:v>-3.7945640663607519E-2</c:v>
                </c:pt>
                <c:pt idx="16">
                  <c:v>-4.6946699611718982E-2</c:v>
                </c:pt>
                <c:pt idx="17">
                  <c:v>-6.0360042357924394E-2</c:v>
                </c:pt>
                <c:pt idx="18">
                  <c:v>-7.0773032121426147E-2</c:v>
                </c:pt>
                <c:pt idx="19">
                  <c:v>-7.2361454288739871E-2</c:v>
                </c:pt>
                <c:pt idx="20">
                  <c:v>-3.4415813625132352E-2</c:v>
                </c:pt>
                <c:pt idx="21">
                  <c:v>-1.6590187080833027E-2</c:v>
                </c:pt>
                <c:pt idx="22">
                  <c:v>2.3649841157783371E-2</c:v>
                </c:pt>
                <c:pt idx="23">
                  <c:v>4.2357924461701871E-3</c:v>
                </c:pt>
                <c:pt idx="24">
                  <c:v>1.1648429226967997E-2</c:v>
                </c:pt>
                <c:pt idx="25">
                  <c:v>1.6237204376985562E-2</c:v>
                </c:pt>
                <c:pt idx="26">
                  <c:v>1.4119308153900532E-2</c:v>
                </c:pt>
                <c:pt idx="27">
                  <c:v>1.0589481115425391E-2</c:v>
                </c:pt>
                <c:pt idx="28">
                  <c:v>2.6297211436639687E-2</c:v>
                </c:pt>
                <c:pt idx="29">
                  <c:v>5.1182492057889342E-2</c:v>
                </c:pt>
                <c:pt idx="30">
                  <c:v>6.2477938581009682E-2</c:v>
                </c:pt>
                <c:pt idx="31">
                  <c:v>7.9950582421461414E-2</c:v>
                </c:pt>
                <c:pt idx="32">
                  <c:v>9.0716554888810461E-2</c:v>
                </c:pt>
                <c:pt idx="33">
                  <c:v>8.3303918108012867E-2</c:v>
                </c:pt>
                <c:pt idx="34">
                  <c:v>7.4126367807977503E-2</c:v>
                </c:pt>
                <c:pt idx="35">
                  <c:v>6.2124955877162075E-2</c:v>
                </c:pt>
                <c:pt idx="36">
                  <c:v>1.0942463819272955E-2</c:v>
                </c:pt>
                <c:pt idx="37">
                  <c:v>-1.34133427462054E-2</c:v>
                </c:pt>
                <c:pt idx="38">
                  <c:v>-1.4295799505824118E-2</c:v>
                </c:pt>
                <c:pt idx="39">
                  <c:v>-1.0589481115424501E-3</c:v>
                </c:pt>
                <c:pt idx="40">
                  <c:v>1.5884221673138146E-2</c:v>
                </c:pt>
                <c:pt idx="41">
                  <c:v>1.9767031415460771E-2</c:v>
                </c:pt>
                <c:pt idx="42">
                  <c:v>3.3003882809742403E-2</c:v>
                </c:pt>
                <c:pt idx="43">
                  <c:v>2.417931521355467E-2</c:v>
                </c:pt>
                <c:pt idx="44">
                  <c:v>1.0942463819272955E-2</c:v>
                </c:pt>
                <c:pt idx="45">
                  <c:v>4.9594069890575423E-2</c:v>
                </c:pt>
                <c:pt idx="46">
                  <c:v>5.5418284504059313E-2</c:v>
                </c:pt>
                <c:pt idx="47">
                  <c:v>6.4242852100247105E-2</c:v>
                </c:pt>
                <c:pt idx="48">
                  <c:v>7.1126014825273712E-2</c:v>
                </c:pt>
                <c:pt idx="49">
                  <c:v>6.15954818213909E-2</c:v>
                </c:pt>
                <c:pt idx="50">
                  <c:v>7.7303212142605188E-2</c:v>
                </c:pt>
                <c:pt idx="51">
                  <c:v>9.7423226261913187E-2</c:v>
                </c:pt>
                <c:pt idx="52">
                  <c:v>6.8302153194493551E-2</c:v>
                </c:pt>
                <c:pt idx="53">
                  <c:v>6.1242499117543439E-2</c:v>
                </c:pt>
                <c:pt idx="54">
                  <c:v>6.0360042357924512E-2</c:v>
                </c:pt>
                <c:pt idx="55">
                  <c:v>7.0773032121426313E-2</c:v>
                </c:pt>
                <c:pt idx="56">
                  <c:v>9.4952347334980827E-2</c:v>
                </c:pt>
                <c:pt idx="57">
                  <c:v>5.5418284504059313E-2</c:v>
                </c:pt>
                <c:pt idx="58">
                  <c:v>6.6184256971408409E-2</c:v>
                </c:pt>
                <c:pt idx="59">
                  <c:v>6.0007059654077072E-2</c:v>
                </c:pt>
                <c:pt idx="60">
                  <c:v>5.7536180727144504E-2</c:v>
                </c:pt>
                <c:pt idx="61">
                  <c:v>4.3946346629015219E-2</c:v>
                </c:pt>
                <c:pt idx="62">
                  <c:v>4.6417225555947891E-2</c:v>
                </c:pt>
                <c:pt idx="63">
                  <c:v>3.6004235792446285E-2</c:v>
                </c:pt>
                <c:pt idx="64">
                  <c:v>2.9121073067419838E-2</c:v>
                </c:pt>
                <c:pt idx="65">
                  <c:v>2.3649841157783371E-2</c:v>
                </c:pt>
                <c:pt idx="66">
                  <c:v>3.1062477938581103E-2</c:v>
                </c:pt>
                <c:pt idx="67">
                  <c:v>2.7709142252029736E-2</c:v>
                </c:pt>
                <c:pt idx="68">
                  <c:v>3.7945640663607651E-2</c:v>
                </c:pt>
                <c:pt idx="69">
                  <c:v>3.7239675255912645E-2</c:v>
                </c:pt>
                <c:pt idx="70">
                  <c:v>4.5887751500176523E-2</c:v>
                </c:pt>
                <c:pt idx="71">
                  <c:v>5.894811154253448E-2</c:v>
                </c:pt>
                <c:pt idx="72">
                  <c:v>5.9830568302153213E-2</c:v>
                </c:pt>
                <c:pt idx="73">
                  <c:v>4.8182139075185391E-2</c:v>
                </c:pt>
                <c:pt idx="74">
                  <c:v>4.9064595834804214E-2</c:v>
                </c:pt>
                <c:pt idx="75">
                  <c:v>4.9241087186727962E-2</c:v>
                </c:pt>
                <c:pt idx="76">
                  <c:v>2.5591246028944692E-2</c:v>
                </c:pt>
                <c:pt idx="77">
                  <c:v>3.7592657959760016E-2</c:v>
                </c:pt>
                <c:pt idx="78">
                  <c:v>4.2181433109777712E-2</c:v>
                </c:pt>
                <c:pt idx="79">
                  <c:v>1.1118955171196656E-2</c:v>
                </c:pt>
                <c:pt idx="80">
                  <c:v>4.2357924461701871E-3</c:v>
                </c:pt>
                <c:pt idx="81">
                  <c:v>6.0007059654077584E-3</c:v>
                </c:pt>
                <c:pt idx="82">
                  <c:v>-1.7296152488528008E-2</c:v>
                </c:pt>
                <c:pt idx="83">
                  <c:v>-4.6946699611718982E-2</c:v>
                </c:pt>
                <c:pt idx="84">
                  <c:v>-5.4712319096364266E-2</c:v>
                </c:pt>
                <c:pt idx="85">
                  <c:v>-5.7536180727144413E-2</c:v>
                </c:pt>
                <c:pt idx="86">
                  <c:v>-7.3243911048358631E-2</c:v>
                </c:pt>
                <c:pt idx="87">
                  <c:v>-6.9537592657959724E-2</c:v>
                </c:pt>
                <c:pt idx="88">
                  <c:v>-8.2244969996470352E-2</c:v>
                </c:pt>
                <c:pt idx="89">
                  <c:v>-0.10554182845040599</c:v>
                </c:pt>
                <c:pt idx="90">
                  <c:v>-0.11895517119661145</c:v>
                </c:pt>
                <c:pt idx="91">
                  <c:v>-0.13201553123896925</c:v>
                </c:pt>
                <c:pt idx="92">
                  <c:v>-0.12742675608895163</c:v>
                </c:pt>
                <c:pt idx="93">
                  <c:v>-0.13060360042357894</c:v>
                </c:pt>
                <c:pt idx="94">
                  <c:v>-0.12901517825626541</c:v>
                </c:pt>
                <c:pt idx="95">
                  <c:v>-0.13042710907165539</c:v>
                </c:pt>
                <c:pt idx="96">
                  <c:v>-0.1443699258736322</c:v>
                </c:pt>
                <c:pt idx="97">
                  <c:v>-0.12601482527356125</c:v>
                </c:pt>
                <c:pt idx="98">
                  <c:v>-0.12389692905047657</c:v>
                </c:pt>
                <c:pt idx="99">
                  <c:v>-0.11666078362160272</c:v>
                </c:pt>
                <c:pt idx="100">
                  <c:v>-0.11383692199082239</c:v>
                </c:pt>
                <c:pt idx="101">
                  <c:v>-8.8245675961878101E-2</c:v>
                </c:pt>
                <c:pt idx="102">
                  <c:v>-8.6127779738792723E-2</c:v>
                </c:pt>
                <c:pt idx="103">
                  <c:v>-6.8125661842569712E-2</c:v>
                </c:pt>
                <c:pt idx="104">
                  <c:v>-6.1242499117543321E-2</c:v>
                </c:pt>
                <c:pt idx="105">
                  <c:v>-6.2830921284857039E-2</c:v>
                </c:pt>
                <c:pt idx="106">
                  <c:v>-5.1711966113660426E-2</c:v>
                </c:pt>
                <c:pt idx="107">
                  <c:v>-1.5884221673138025E-2</c:v>
                </c:pt>
                <c:pt idx="108">
                  <c:v>3.3533356865514509E-3</c:v>
                </c:pt>
                <c:pt idx="109">
                  <c:v>-3.9357571478997475E-2</c:v>
                </c:pt>
                <c:pt idx="110">
                  <c:v>-6.9361101306036121E-2</c:v>
                </c:pt>
                <c:pt idx="111">
                  <c:v>-8.8422167313801592E-2</c:v>
                </c:pt>
                <c:pt idx="112">
                  <c:v>-6.6360748323332122E-2</c:v>
                </c:pt>
                <c:pt idx="113">
                  <c:v>-5.1182492057889183E-2</c:v>
                </c:pt>
                <c:pt idx="114">
                  <c:v>-4.7652665019414002E-2</c:v>
                </c:pt>
                <c:pt idx="115">
                  <c:v>-4.7829156371337687E-2</c:v>
                </c:pt>
                <c:pt idx="116">
                  <c:v>-1.8884574655841774E-2</c:v>
                </c:pt>
                <c:pt idx="117">
                  <c:v>-1.23543946346617E-3</c:v>
                </c:pt>
                <c:pt idx="118">
                  <c:v>1.9767031415460771E-2</c:v>
                </c:pt>
                <c:pt idx="119">
                  <c:v>-3.3533356865513256E-3</c:v>
                </c:pt>
                <c:pt idx="120">
                  <c:v>3.2827391457818739E-2</c:v>
                </c:pt>
                <c:pt idx="121">
                  <c:v>6.5301800211789676E-2</c:v>
                </c:pt>
                <c:pt idx="122">
                  <c:v>5.5065301800211977E-2</c:v>
                </c:pt>
                <c:pt idx="123">
                  <c:v>3.6357218496293815E-2</c:v>
                </c:pt>
                <c:pt idx="124">
                  <c:v>3.7592657959760016E-2</c:v>
                </c:pt>
                <c:pt idx="125">
                  <c:v>5.8771620190610822E-2</c:v>
                </c:pt>
                <c:pt idx="126">
                  <c:v>4.941757853865178E-2</c:v>
                </c:pt>
                <c:pt idx="127">
                  <c:v>4.5534768796329075E-2</c:v>
                </c:pt>
                <c:pt idx="128">
                  <c:v>6.0889516413695784E-2</c:v>
                </c:pt>
                <c:pt idx="129">
                  <c:v>5.0300035298270422E-2</c:v>
                </c:pt>
                <c:pt idx="130">
                  <c:v>5.8242146134839475E-2</c:v>
                </c:pt>
                <c:pt idx="131">
                  <c:v>5.1711966113660551E-2</c:v>
                </c:pt>
                <c:pt idx="132">
                  <c:v>5.4182845040593022E-2</c:v>
                </c:pt>
                <c:pt idx="133">
                  <c:v>6.4242852100247105E-2</c:v>
                </c:pt>
                <c:pt idx="134">
                  <c:v>9.4952347334980827E-2</c:v>
                </c:pt>
                <c:pt idx="135">
                  <c:v>8.3656900811860557E-2</c:v>
                </c:pt>
                <c:pt idx="136">
                  <c:v>9.3187433815743057E-2</c:v>
                </c:pt>
                <c:pt idx="137">
                  <c:v>8.4009883515707845E-2</c:v>
                </c:pt>
                <c:pt idx="138">
                  <c:v>7.5185315919520032E-2</c:v>
                </c:pt>
                <c:pt idx="139">
                  <c:v>9.9364631133074546E-2</c:v>
                </c:pt>
                <c:pt idx="140">
                  <c:v>0.1009530533003884</c:v>
                </c:pt>
                <c:pt idx="141">
                  <c:v>0.10783621602541502</c:v>
                </c:pt>
                <c:pt idx="142">
                  <c:v>0.11754324038122164</c:v>
                </c:pt>
                <c:pt idx="143">
                  <c:v>0.15054712319096414</c:v>
                </c:pt>
                <c:pt idx="144">
                  <c:v>0.15160607130250625</c:v>
                </c:pt>
                <c:pt idx="145">
                  <c:v>0.15213554535827753</c:v>
                </c:pt>
                <c:pt idx="146">
                  <c:v>0.15954818213907584</c:v>
                </c:pt>
                <c:pt idx="147">
                  <c:v>0.14454641722555592</c:v>
                </c:pt>
                <c:pt idx="148">
                  <c:v>0.20225908930462441</c:v>
                </c:pt>
                <c:pt idx="149">
                  <c:v>0.18496293681609671</c:v>
                </c:pt>
                <c:pt idx="150">
                  <c:v>0.19414048711613174</c:v>
                </c:pt>
                <c:pt idx="151">
                  <c:v>0.1701376632545003</c:v>
                </c:pt>
                <c:pt idx="152">
                  <c:v>0.16872573243911054</c:v>
                </c:pt>
                <c:pt idx="153">
                  <c:v>0.16607836216025409</c:v>
                </c:pt>
                <c:pt idx="154">
                  <c:v>0.19114013413342773</c:v>
                </c:pt>
                <c:pt idx="155">
                  <c:v>0.16131309565831276</c:v>
                </c:pt>
                <c:pt idx="156">
                  <c:v>0.18972820331803741</c:v>
                </c:pt>
                <c:pt idx="157">
                  <c:v>0.22626191316625499</c:v>
                </c:pt>
                <c:pt idx="158">
                  <c:v>0.21514295799505823</c:v>
                </c:pt>
                <c:pt idx="159">
                  <c:v>0.18072714436992637</c:v>
                </c:pt>
                <c:pt idx="160">
                  <c:v>0.21196611366043119</c:v>
                </c:pt>
                <c:pt idx="161">
                  <c:v>0.1971408400988352</c:v>
                </c:pt>
                <c:pt idx="162">
                  <c:v>0.1551358983409814</c:v>
                </c:pt>
                <c:pt idx="163">
                  <c:v>9.3540416519590747E-2</c:v>
                </c:pt>
                <c:pt idx="164">
                  <c:v>8.4186374867631544E-2</c:v>
                </c:pt>
                <c:pt idx="165">
                  <c:v>0.12160254147546785</c:v>
                </c:pt>
                <c:pt idx="166">
                  <c:v>0.14278150370631845</c:v>
                </c:pt>
                <c:pt idx="167">
                  <c:v>9.601129544652319E-2</c:v>
                </c:pt>
                <c:pt idx="168">
                  <c:v>0.15901870808330432</c:v>
                </c:pt>
                <c:pt idx="169">
                  <c:v>0.16078362160254137</c:v>
                </c:pt>
                <c:pt idx="170">
                  <c:v>0.1666078362160254</c:v>
                </c:pt>
                <c:pt idx="171">
                  <c:v>0.17684433462760377</c:v>
                </c:pt>
                <c:pt idx="172">
                  <c:v>0.17243205082950971</c:v>
                </c:pt>
                <c:pt idx="173">
                  <c:v>0.1540769502294389</c:v>
                </c:pt>
                <c:pt idx="174">
                  <c:v>0.16219555241793149</c:v>
                </c:pt>
                <c:pt idx="175">
                  <c:v>0.13536886692552069</c:v>
                </c:pt>
                <c:pt idx="176">
                  <c:v>0.17649135192375576</c:v>
                </c:pt>
                <c:pt idx="177">
                  <c:v>0.14084009883515738</c:v>
                </c:pt>
                <c:pt idx="178">
                  <c:v>0.20931874338157441</c:v>
                </c:pt>
                <c:pt idx="179">
                  <c:v>0.19449346981997925</c:v>
                </c:pt>
                <c:pt idx="180">
                  <c:v>0.24267560889516421</c:v>
                </c:pt>
                <c:pt idx="181">
                  <c:v>0.19749382280268271</c:v>
                </c:pt>
                <c:pt idx="182">
                  <c:v>0.1366043063889871</c:v>
                </c:pt>
                <c:pt idx="183">
                  <c:v>0.1489587010236498</c:v>
                </c:pt>
                <c:pt idx="184">
                  <c:v>0.14719378750441262</c:v>
                </c:pt>
                <c:pt idx="185">
                  <c:v>0.11630780091775499</c:v>
                </c:pt>
                <c:pt idx="186">
                  <c:v>9.4246381927285627E-2</c:v>
                </c:pt>
                <c:pt idx="187">
                  <c:v>0.15266501941404881</c:v>
                </c:pt>
                <c:pt idx="188">
                  <c:v>0.26067772679138729</c:v>
                </c:pt>
                <c:pt idx="189">
                  <c:v>0.15107659724673497</c:v>
                </c:pt>
                <c:pt idx="190">
                  <c:v>0.19996470172961522</c:v>
                </c:pt>
                <c:pt idx="191">
                  <c:v>0.19978821037769195</c:v>
                </c:pt>
                <c:pt idx="192">
                  <c:v>6.5831274267560969E-2</c:v>
                </c:pt>
                <c:pt idx="193">
                  <c:v>6.4595834804094782E-2</c:v>
                </c:pt>
                <c:pt idx="194">
                  <c:v>3.247440875397118E-2</c:v>
                </c:pt>
                <c:pt idx="195">
                  <c:v>5.1358983409812993E-2</c:v>
                </c:pt>
                <c:pt idx="196">
                  <c:v>6.3183903988704673E-2</c:v>
                </c:pt>
                <c:pt idx="197">
                  <c:v>6.1418990469467069E-2</c:v>
                </c:pt>
                <c:pt idx="198">
                  <c:v>0.104129897635016</c:v>
                </c:pt>
                <c:pt idx="199">
                  <c:v>2.9121073067419838E-2</c:v>
                </c:pt>
                <c:pt idx="200">
                  <c:v>8.6480762442640666E-3</c:v>
                </c:pt>
                <c:pt idx="201">
                  <c:v>-2.3826332509706952E-2</c:v>
                </c:pt>
                <c:pt idx="202">
                  <c:v>-6.2830921284857039E-2</c:v>
                </c:pt>
                <c:pt idx="203">
                  <c:v>-5.4535827744440504E-2</c:v>
                </c:pt>
                <c:pt idx="204">
                  <c:v>-5.3300388280974165E-2</c:v>
                </c:pt>
                <c:pt idx="205">
                  <c:v>-2.9297564419343402E-2</c:v>
                </c:pt>
                <c:pt idx="206">
                  <c:v>-2.7709142252029619E-2</c:v>
                </c:pt>
                <c:pt idx="207">
                  <c:v>-6.406636074832342E-2</c:v>
                </c:pt>
                <c:pt idx="208">
                  <c:v>-3.3003882809742278E-2</c:v>
                </c:pt>
                <c:pt idx="209">
                  <c:v>-2.2237910342393256E-2</c:v>
                </c:pt>
                <c:pt idx="210">
                  <c:v>-1.5178256265442979E-2</c:v>
                </c:pt>
                <c:pt idx="211">
                  <c:v>8.2950935404166263E-3</c:v>
                </c:pt>
                <c:pt idx="212">
                  <c:v>4.5887751500176523E-2</c:v>
                </c:pt>
                <c:pt idx="213">
                  <c:v>1.0412989763501653E-2</c:v>
                </c:pt>
                <c:pt idx="214">
                  <c:v>1.0589481115425391E-2</c:v>
                </c:pt>
                <c:pt idx="215">
                  <c:v>3.5298270384756747E-4</c:v>
                </c:pt>
                <c:pt idx="216">
                  <c:v>-1.0942463819272831E-2</c:v>
                </c:pt>
                <c:pt idx="217">
                  <c:v>-2.8238616307800363E-3</c:v>
                </c:pt>
                <c:pt idx="218">
                  <c:v>1.2354394634662973E-3</c:v>
                </c:pt>
                <c:pt idx="219">
                  <c:v>2.1884927638545798E-2</c:v>
                </c:pt>
                <c:pt idx="220">
                  <c:v>3.0709495234733535E-2</c:v>
                </c:pt>
                <c:pt idx="221">
                  <c:v>1.9943522767384494E-2</c:v>
                </c:pt>
                <c:pt idx="222">
                  <c:v>2.2061418990469511E-2</c:v>
                </c:pt>
                <c:pt idx="223">
                  <c:v>6.1771973173314794E-3</c:v>
                </c:pt>
                <c:pt idx="224">
                  <c:v>-5.8242146134839098E-3</c:v>
                </c:pt>
                <c:pt idx="225">
                  <c:v>-4.5887751500176223E-3</c:v>
                </c:pt>
                <c:pt idx="226">
                  <c:v>-1.8178609248146741E-2</c:v>
                </c:pt>
                <c:pt idx="227">
                  <c:v>-2.4708789269324649E-3</c:v>
                </c:pt>
                <c:pt idx="228">
                  <c:v>1.8178609248146863E-2</c:v>
                </c:pt>
                <c:pt idx="229">
                  <c:v>-1.8708083303918051E-2</c:v>
                </c:pt>
                <c:pt idx="230">
                  <c:v>1.6943169784680613E-2</c:v>
                </c:pt>
                <c:pt idx="231">
                  <c:v>3.7063183903988731E-2</c:v>
                </c:pt>
                <c:pt idx="232">
                  <c:v>3.3533356865514509E-3</c:v>
                </c:pt>
                <c:pt idx="233">
                  <c:v>1.7296152488528133E-2</c:v>
                </c:pt>
                <c:pt idx="234">
                  <c:v>2.2061418990469511E-2</c:v>
                </c:pt>
                <c:pt idx="235">
                  <c:v>3.0356512530886087E-2</c:v>
                </c:pt>
                <c:pt idx="236">
                  <c:v>5.3829862336745575E-2</c:v>
                </c:pt>
                <c:pt idx="237">
                  <c:v>4.3946346629015219E-2</c:v>
                </c:pt>
                <c:pt idx="238">
                  <c:v>6.8302153194493551E-2</c:v>
                </c:pt>
                <c:pt idx="239">
                  <c:v>6.653723967525596E-2</c:v>
                </c:pt>
                <c:pt idx="240">
                  <c:v>4.518178609248151E-2</c:v>
                </c:pt>
                <c:pt idx="241">
                  <c:v>4.7829156371337785E-2</c:v>
                </c:pt>
                <c:pt idx="242">
                  <c:v>4.4475820684786505E-2</c:v>
                </c:pt>
                <c:pt idx="243">
                  <c:v>2.4708789269325904E-2</c:v>
                </c:pt>
                <c:pt idx="244">
                  <c:v>3.1238969290504841E-2</c:v>
                </c:pt>
                <c:pt idx="245">
                  <c:v>6.7772679138722466E-2</c:v>
                </c:pt>
                <c:pt idx="246">
                  <c:v>9.865866572537986E-2</c:v>
                </c:pt>
                <c:pt idx="247">
                  <c:v>9.0187080833039307E-2</c:v>
                </c:pt>
                <c:pt idx="248">
                  <c:v>8.1539004588775235E-2</c:v>
                </c:pt>
                <c:pt idx="249">
                  <c:v>0.10836569008118627</c:v>
                </c:pt>
                <c:pt idx="250">
                  <c:v>0.1297211436639607</c:v>
                </c:pt>
                <c:pt idx="251">
                  <c:v>9.9188139781150805E-2</c:v>
                </c:pt>
              </c:numCache>
            </c:numRef>
          </c:val>
        </c:ser>
        <c:marker val="1"/>
        <c:axId val="62535936"/>
        <c:axId val="62541824"/>
      </c:lineChart>
      <c:dateAx>
        <c:axId val="62535936"/>
        <c:scaling>
          <c:orientation val="minMax"/>
        </c:scaling>
        <c:axPos val="b"/>
        <c:numFmt formatCode="m/d/yyyy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541824"/>
        <c:crosses val="autoZero"/>
        <c:auto val="1"/>
        <c:lblOffset val="100"/>
      </c:dateAx>
      <c:valAx>
        <c:axId val="625418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535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01388888888884"/>
          <c:y val="4.0468691413573336E-2"/>
          <c:w val="0.10937500000000003"/>
          <c:h val="0.1961188942291304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A6CA3F-0957-40B8-8214-50C7208E12D2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7F225AB-381B-4564-BE80-29DC3F6BEE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smtClean="0"/>
              <a:t>-GMLT: </a:t>
            </a:r>
            <a:r>
              <a:rPr lang="en-US" smtClean="0"/>
              <a:t>Meets to share best practices and insights around our innovation pipeline, in-market performance, advertising campaigns and promotional programs.</a:t>
            </a:r>
          </a:p>
          <a:p>
            <a:pPr>
              <a:spcBef>
                <a:spcPct val="0"/>
              </a:spcBef>
            </a:pPr>
            <a:r>
              <a:rPr lang="en-US" sz="1000" i="1" smtClean="0"/>
              <a:t>Source: Kellogg Company Filing </a:t>
            </a:r>
          </a:p>
          <a:p>
            <a:pPr>
              <a:spcBef>
                <a:spcPct val="0"/>
              </a:spcBef>
            </a:pPr>
            <a:r>
              <a:rPr lang="en-US" sz="1000" b="1" smtClean="0"/>
              <a:t>-”Think Global…”:</a:t>
            </a:r>
            <a:r>
              <a:rPr lang="en-US" sz="1000" smtClean="0"/>
              <a:t> Building brand, consumer relationships by acting on local changes, while still instigating growth and expansion as they think globally.</a:t>
            </a:r>
            <a:endParaRPr lang="en-US" sz="1000" b="1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67EF70-2E29-4945-ABDB-C5C7C363BA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D6C972-5ED1-4408-BD6D-883DB1E389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442379-85EE-45CA-9F10-2C15B69C9E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-</a:t>
            </a:r>
            <a:r>
              <a:rPr lang="en-US" b="1" smtClean="0"/>
              <a:t>Kashi</a:t>
            </a:r>
            <a:r>
              <a:rPr lang="en-US" smtClean="0"/>
              <a:t>: Emerging Growth Brand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E302BC-7B17-4708-BE66-0B94DE0A40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9073F1-EA41-4D17-88FD-CBFEEC08291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7786F-5892-4995-B357-C683AE0515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EA5179-BDF3-4C55-A639-328EF231DA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3DB2B9-981D-486C-BADD-BC195C0940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D7B6B3-C070-4405-9DF7-84F39ACAC42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-Cash flow is defined as net cash provided by operating activities, reduced by capital expenditures. The Company uses this</a:t>
            </a:r>
          </a:p>
          <a:p>
            <a:pPr>
              <a:spcBef>
                <a:spcPct val="0"/>
              </a:spcBef>
            </a:pPr>
            <a:r>
              <a:rPr lang="en-US" smtClean="0"/>
              <a:t>non-GAAP financial measure to focus management and investors on the amount of cash available for debt repayment,</a:t>
            </a:r>
          </a:p>
          <a:p>
            <a:pPr>
              <a:spcBef>
                <a:spcPct val="0"/>
              </a:spcBef>
            </a:pPr>
            <a:r>
              <a:rPr lang="en-US" smtClean="0"/>
              <a:t>dividend distributions, acquisition opportunities and share repurchases. Refer to Management’s Discussion and Analysis</a:t>
            </a:r>
          </a:p>
          <a:p>
            <a:pPr>
              <a:spcBef>
                <a:spcPct val="0"/>
              </a:spcBef>
            </a:pPr>
            <a:r>
              <a:rPr lang="en-US" smtClean="0"/>
              <a:t>within Form 10-K for reconciliation to the comparable GAAP measure.</a:t>
            </a:r>
          </a:p>
          <a:p>
            <a:pPr>
              <a:spcBef>
                <a:spcPct val="0"/>
              </a:spcBef>
            </a:pPr>
            <a:r>
              <a:rPr lang="en-US" i="1" smtClean="0"/>
              <a:t>Source: Kellogg Company Filing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F79D2D-078C-4F74-BB03-50CC43401C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E8B4D-992D-44DF-AFED-80A371A9D2E9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E643D-9FE2-409F-90AB-6AD584D9F9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BFE49-FDB4-4707-940C-8DEE3E1F6066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B357-567E-43CD-8B4C-36CDC1E34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34B8B-BF77-49F6-83E3-4E7EAD13E5B2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A0D6-4956-44EE-ACB6-C3C29020F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52482-AFFD-42D2-8CF6-2B5F879214A2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AA027D-0701-4388-B4D5-3A3530400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37BC8-A2D5-445E-A1A0-BF36A918857A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2D175-1699-4556-B847-62574F9E3F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65BF-1850-45EB-8E2A-4E8DD855B1BC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00DB-1B2A-49F2-AF5B-BE317E558F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BCCB-AE68-4450-BF64-75DCEBDE884E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12D68-7EB3-4442-9117-227453BD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7A55D4-2503-4344-88CE-A3509354ED05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93462B-1273-46D4-A53A-DB3E7F70BE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80B19-66D1-4025-8EC5-42C320C643E6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0927-C9AC-41A2-A318-AF7F246E7E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24B5DE-A49A-42B3-AFF8-184EB03AF74F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7D31C-10AA-447E-85FE-B9C7691296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323697-9933-4EE4-9CBC-53B061B3FC24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7CAD2A-8078-4A1F-8A61-78715E964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68FE41-B1E3-4FBD-AC2D-C5AF067856C8}" type="datetimeFigureOut">
              <a:rPr lang="en-US"/>
              <a:pPr>
                <a:defRPr/>
              </a:pPr>
              <a:t>3/22/2009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8F3F96-05A7-4951-AE7A-339D0145A8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307F9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AEC7D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ED8A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package" Target="../embeddings/Microsoft_Office_Excel_Worksheet1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85800"/>
            <a:ext cx="6477000" cy="2209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tx1"/>
                </a:solidFill>
              </a:rPr>
              <a:t>Kellogg </a:t>
            </a:r>
            <a:br>
              <a:rPr lang="en-US" sz="6600" dirty="0" smtClean="0">
                <a:solidFill>
                  <a:schemeClr val="tx1"/>
                </a:solidFill>
              </a:rPr>
            </a:br>
            <a:r>
              <a:rPr lang="en-US" sz="6600" dirty="0" smtClean="0">
                <a:solidFill>
                  <a:schemeClr val="tx1"/>
                </a:solidFill>
              </a:rPr>
              <a:t>Company </a:t>
            </a:r>
            <a:r>
              <a:rPr lang="en-US" sz="5400" dirty="0" smtClean="0">
                <a:solidFill>
                  <a:schemeClr val="tx1"/>
                </a:solidFill>
              </a:rPr>
              <a:t>(K)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381000" y="3124200"/>
            <a:ext cx="87630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entury Schoolbook" pitchFamily="18" charset="0"/>
              </a:rPr>
              <a:t>Consumer Staples Sector</a:t>
            </a:r>
          </a:p>
          <a:p>
            <a:pPr algn="ctr"/>
            <a:r>
              <a:rPr lang="en-US" sz="2800">
                <a:latin typeface="Century Schoolbook" pitchFamily="18" charset="0"/>
              </a:rPr>
              <a:t>Tom Winter and Andrew Kunisky</a:t>
            </a:r>
          </a:p>
          <a:p>
            <a:pPr algn="ctr"/>
            <a:endParaRPr lang="en-US" sz="2800">
              <a:latin typeface="Century Schoolbook" pitchFamily="18" charset="0"/>
            </a:endParaRPr>
          </a:p>
          <a:p>
            <a:pPr algn="ctr"/>
            <a:endParaRPr lang="en-US" sz="2800">
              <a:latin typeface="Century Schoolbook" pitchFamily="18" charset="0"/>
            </a:endParaRPr>
          </a:p>
          <a:p>
            <a:pPr algn="ctr"/>
            <a:endParaRPr lang="en-US" sz="2800">
              <a:latin typeface="Century Schoolbook" pitchFamily="18" charset="0"/>
            </a:endParaRPr>
          </a:p>
          <a:p>
            <a:pPr algn="ctr"/>
            <a:endParaRPr lang="en-US" sz="2800">
              <a:latin typeface="Century Schoolbook" pitchFamily="18" charset="0"/>
            </a:endParaRPr>
          </a:p>
          <a:p>
            <a:pPr algn="ctr"/>
            <a:endParaRPr lang="en-US" sz="2800">
              <a:latin typeface="Century Schoolbook" pitchFamily="18" charset="0"/>
            </a:endParaRPr>
          </a:p>
          <a:p>
            <a:pPr algn="ctr"/>
            <a:r>
              <a:rPr lang="en-US" sz="2400">
                <a:latin typeface="Century Schoolbook" pitchFamily="18" charset="0"/>
              </a:rPr>
              <a:t>Spring 2009</a:t>
            </a:r>
          </a:p>
        </p:txBody>
      </p:sp>
      <p:pic>
        <p:nvPicPr>
          <p:cNvPr id="9220" name="Picture 5" descr="MIFc_3_24_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343400"/>
            <a:ext cx="3975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Product Overview</a:t>
            </a:r>
            <a:endParaRPr lang="en-US" sz="6000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572000" cy="5257800"/>
          </a:xfrm>
        </p:spPr>
        <p:txBody>
          <a:bodyPr/>
          <a:lstStyle/>
          <a:p>
            <a:r>
              <a:rPr lang="en-US" smtClean="0"/>
              <a:t>Major Brands Consists of:</a:t>
            </a:r>
          </a:p>
          <a:p>
            <a:pPr lvl="1"/>
            <a:r>
              <a:rPr lang="en-US" sz="2800" smtClean="0"/>
              <a:t>Kellogg’s</a:t>
            </a:r>
          </a:p>
          <a:p>
            <a:pPr lvl="1"/>
            <a:r>
              <a:rPr lang="en-US" sz="2800" smtClean="0"/>
              <a:t>Keebler</a:t>
            </a:r>
          </a:p>
          <a:p>
            <a:pPr lvl="1"/>
            <a:r>
              <a:rPr lang="en-US" sz="2800" smtClean="0"/>
              <a:t>Famous Amos</a:t>
            </a:r>
          </a:p>
          <a:p>
            <a:pPr lvl="1"/>
            <a:r>
              <a:rPr lang="en-US" sz="2800" smtClean="0"/>
              <a:t>Cheez-It</a:t>
            </a:r>
          </a:p>
          <a:p>
            <a:pPr lvl="1"/>
            <a:r>
              <a:rPr lang="en-US" sz="2800" smtClean="0"/>
              <a:t>Murray</a:t>
            </a:r>
          </a:p>
          <a:p>
            <a:pPr lvl="1"/>
            <a:r>
              <a:rPr lang="en-US" sz="2800" smtClean="0"/>
              <a:t>Austin</a:t>
            </a:r>
          </a:p>
          <a:p>
            <a:pPr lvl="1"/>
            <a:r>
              <a:rPr lang="en-US" sz="2800" smtClean="0"/>
              <a:t>Kashi</a:t>
            </a:r>
          </a:p>
          <a:p>
            <a:pPr lvl="1"/>
            <a:r>
              <a:rPr lang="en-US" sz="2800" smtClean="0"/>
              <a:t>Eggo</a:t>
            </a:r>
          </a:p>
          <a:p>
            <a:pPr lvl="1"/>
            <a:r>
              <a:rPr lang="en-US" sz="2800" smtClean="0"/>
              <a:t>All Bran</a:t>
            </a:r>
          </a:p>
        </p:txBody>
      </p:sp>
      <p:sp>
        <p:nvSpPr>
          <p:cNvPr id="18436" name="Content Placeholder 7"/>
          <p:cNvSpPr>
            <a:spLocks noGrp="1"/>
          </p:cNvSpPr>
          <p:nvPr>
            <p:ph sz="quarter" idx="2"/>
          </p:nvPr>
        </p:nvSpPr>
        <p:spPr>
          <a:xfrm>
            <a:off x="3886200" y="2133600"/>
            <a:ext cx="4038600" cy="4525963"/>
          </a:xfrm>
        </p:spPr>
        <p:txBody>
          <a:bodyPr/>
          <a:lstStyle/>
          <a:p>
            <a:pPr lvl="1"/>
            <a:r>
              <a:rPr lang="en-US" sz="2800" smtClean="0"/>
              <a:t>Club</a:t>
            </a:r>
          </a:p>
          <a:p>
            <a:pPr lvl="1"/>
            <a:r>
              <a:rPr lang="en-US" sz="2800" smtClean="0"/>
              <a:t>Sandies</a:t>
            </a:r>
          </a:p>
          <a:p>
            <a:pPr lvl="1"/>
            <a:r>
              <a:rPr lang="en-US" sz="2800" smtClean="0"/>
              <a:t>Pop-Tarts</a:t>
            </a:r>
          </a:p>
          <a:p>
            <a:pPr lvl="1"/>
            <a:r>
              <a:rPr lang="en-US" sz="2800" smtClean="0"/>
              <a:t>Morningstar Farms</a:t>
            </a: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3429000" y="6581775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entury Schoolbook" pitchFamily="18" charset="0"/>
              </a:rPr>
              <a:t>Source: Kellogg.com</a:t>
            </a:r>
          </a:p>
        </p:txBody>
      </p:sp>
      <p:pic>
        <p:nvPicPr>
          <p:cNvPr id="18438" name="Picture 4" descr="Kellogg's&amp;reg; Eggo&amp;reg; Nutri-Grain&amp;reg; Blueberry waff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4648200"/>
            <a:ext cx="33528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52600" y="155575"/>
          <a:ext cx="5105400" cy="6702425"/>
        </p:xfrm>
        <a:graphic>
          <a:graphicData uri="http://schemas.openxmlformats.org/presentationml/2006/ole">
            <p:oleObj spid="_x0000_s1026" name="Worksheet" r:id="rId4" imgW="4133951" imgH="6819900" progId="Excel.Sheet.12">
              <p:embed/>
            </p:oleObj>
          </a:graphicData>
        </a:graphic>
      </p:graphicFrame>
      <p:pic>
        <p:nvPicPr>
          <p:cNvPr id="1027" name="Picture 2" descr="BC_Toucan_Sam.jpg"/>
          <p:cNvPicPr>
            <a:picLocks noChangeAspect="1"/>
          </p:cNvPicPr>
          <p:nvPr/>
        </p:nvPicPr>
        <p:blipFill>
          <a:blip r:embed="rId5"/>
          <a:srcRect l="46857" t="-1334" b="40215"/>
          <a:stretch>
            <a:fillRect/>
          </a:stretch>
        </p:blipFill>
        <p:spPr bwMode="auto">
          <a:xfrm>
            <a:off x="6902450" y="0"/>
            <a:ext cx="18605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 descr="keebler.jpg"/>
          <p:cNvPicPr>
            <a:picLocks noChangeAspect="1"/>
          </p:cNvPicPr>
          <p:nvPr/>
        </p:nvPicPr>
        <p:blipFill>
          <a:blip r:embed="rId6"/>
          <a:srcRect t="12146" b="10336"/>
          <a:stretch>
            <a:fillRect/>
          </a:stretch>
        </p:blipFill>
        <p:spPr bwMode="auto">
          <a:xfrm>
            <a:off x="0" y="4267200"/>
            <a:ext cx="1828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0" y="6627813"/>
            <a:ext cx="11334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latin typeface="Century Schoolbook" pitchFamily="18" charset="0"/>
              </a:rPr>
              <a:t>Source: Kellogg.com</a:t>
            </a:r>
          </a:p>
        </p:txBody>
      </p:sp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7620000" y="2209800"/>
            <a:ext cx="11334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latin typeface="Century Schoolbook" pitchFamily="18" charset="0"/>
              </a:rPr>
              <a:t>Source: Kellogg.com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Innovation</a:t>
            </a:r>
            <a:endParaRPr lang="en-US" sz="6000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mtClean="0"/>
              <a:t>Commitment to investing in innovation and R&amp;D	</a:t>
            </a:r>
          </a:p>
          <a:p>
            <a:pPr lvl="1"/>
            <a:r>
              <a:rPr lang="en-US" sz="2400" smtClean="0"/>
              <a:t>Improves an already strong portfolio by improving mix and producing higher returns</a:t>
            </a:r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r>
              <a:rPr lang="en-US" smtClean="0"/>
              <a:t>Take Global Approach</a:t>
            </a:r>
          </a:p>
          <a:p>
            <a:pPr lvl="1"/>
            <a:r>
              <a:rPr lang="en-US" sz="2400" smtClean="0"/>
              <a:t>Meet consumer needs around the world</a:t>
            </a:r>
          </a:p>
          <a:p>
            <a:pPr lvl="1"/>
            <a:r>
              <a:rPr lang="en-US" sz="2400" smtClean="0"/>
              <a:t>Global innovation teams focus on developing value-added and differentiated products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2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Innovation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In the process of a $40 Million expansion of the Kellogg’s Institute for Food Research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Innovation across the board:  </a:t>
            </a:r>
            <a:r>
              <a:rPr lang="en-US" sz="2800" dirty="0" err="1" smtClean="0"/>
              <a:t>Cheez</a:t>
            </a:r>
            <a:r>
              <a:rPr lang="en-US" sz="2800" dirty="0" smtClean="0"/>
              <a:t>-It Flipsides, Special K Blueberry Muffin(huge showing in tests), etc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More than 270 new products were introduced in 2007 alone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Generated just about $2 billion, or 17% of sales, from products launched within the past three years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5532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King Cereal</a:t>
            </a:r>
            <a:endParaRPr lang="en-US" sz="6000" dirty="0"/>
          </a:p>
        </p:txBody>
      </p:sp>
      <p:sp>
        <p:nvSpPr>
          <p:cNvPr id="21507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7848600" cy="3951288"/>
          </a:xfrm>
        </p:spPr>
        <p:txBody>
          <a:bodyPr/>
          <a:lstStyle/>
          <a:p>
            <a:r>
              <a:rPr lang="en-US" smtClean="0"/>
              <a:t>Cereal is outperforming the industry as a whole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Brand recognition with cereal remains important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Kellogg faces very little private label penetration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Cereal will remain a business priority</a:t>
            </a:r>
          </a:p>
        </p:txBody>
      </p:sp>
      <p:sp>
        <p:nvSpPr>
          <p:cNvPr id="21508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676400" y="1295400"/>
            <a:ext cx="5715000" cy="762000"/>
          </a:xfrm>
        </p:spPr>
        <p:txBody>
          <a:bodyPr/>
          <a:lstStyle/>
          <a:p>
            <a:pPr algn="ctr"/>
            <a:r>
              <a:rPr lang="en-US" sz="2800" smtClean="0"/>
              <a:t>Highest Market Share of Cereal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7150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5400" dirty="0" smtClean="0"/>
              <a:t>-Lean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7696200" cy="4221163"/>
          </a:xfrm>
        </p:spPr>
        <p:txBody>
          <a:bodyPr>
            <a:normAutofit fontScale="92500"/>
          </a:bodyPr>
          <a:lstStyle/>
          <a:p>
            <a:pPr marL="274320" indent="-274320" algn="ctr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3200" dirty="0" smtClean="0"/>
              <a:t>Lean, Efficient, Agile, Network</a:t>
            </a:r>
          </a:p>
          <a:p>
            <a:pPr marL="274320" indent="-274320" algn="ctr" fontAlgn="auto">
              <a:spcAft>
                <a:spcPts val="0"/>
              </a:spcAft>
              <a:buFont typeface="Wingdings"/>
              <a:buChar char=""/>
              <a:defRPr/>
            </a:pPr>
            <a:endParaRPr lang="en-US" sz="32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K LEAN is a program that was instituted 6 years ago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Annual savings of $1 Billion in 3 Years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This program focuses on in house efficiency improvements and overhead discipline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Has improved pricing abilities, cost controls,  and this will continue past 2009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pic>
        <p:nvPicPr>
          <p:cNvPr id="22532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04800"/>
            <a:ext cx="12954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2438400" y="1447800"/>
            <a:ext cx="11334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latin typeface="Century Schoolbook" pitchFamily="18" charset="0"/>
              </a:rPr>
              <a:t>Source: Kellogg.com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3050"/>
            <a:ext cx="81534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Advertising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371600"/>
            <a:ext cx="8077200" cy="475456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Over $1 Billion in advertising in 2008 or 9% of sales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Unmatched in the industry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“Essential to achieving our goals.”- David Mackay CEO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Kellogg will spend consistent amounts of money  on advertising in 2009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Media Deflation will lead to more impressions while spending  remains constant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allows for a greater media mix and optimization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“More bang for their advertising buck”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2209800" y="2819400"/>
            <a:ext cx="4041775" cy="639763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/>
              <a:t>Media Deflation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1295400" y="1219200"/>
          <a:ext cx="61722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6966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32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Advertising as a % of Sales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6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8.40%</a:t>
                      </a:r>
                    </a:p>
                  </a:txBody>
                  <a:tcPr marL="9525" marR="9525" marT="9525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4.3%</a:t>
                      </a:r>
                    </a:p>
                  </a:txBody>
                  <a:tcPr marL="9525" marR="9525" marT="9525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2.6%</a:t>
                      </a:r>
                    </a:p>
                  </a:txBody>
                  <a:tcPr marL="9525" marR="9525" marT="9525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KFT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3.9%</a:t>
                      </a:r>
                    </a:p>
                  </a:txBody>
                  <a:tcPr marL="9525" marR="9525" marT="9525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DLM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4617" name="TextBox 9"/>
          <p:cNvSpPr txBox="1">
            <a:spLocks noChangeArrowheads="1"/>
          </p:cNvSpPr>
          <p:nvPr/>
        </p:nvSpPr>
        <p:spPr bwMode="auto">
          <a:xfrm>
            <a:off x="228600" y="152400"/>
            <a:ext cx="853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latin typeface="Century Schoolbook" pitchFamily="18" charset="0"/>
              </a:rPr>
              <a:t>Industry Comparison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838200"/>
          <a:ext cx="8229600" cy="585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2246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GIS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KFT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RAH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MCAP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15.41B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18.19B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35.51B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3.54B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PE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15.47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12.66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12.72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PE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11.97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13.05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11.86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13.62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P/CF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10.07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12.81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12.06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PEG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1.65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2.04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1.76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DIVY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3.05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4.69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NONE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QUICK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0.71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0.81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1.03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1.33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D/E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1.16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GM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41.86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33.35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33.21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20.34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OM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15.23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14.72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9.04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8.96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PM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8.95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7.98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4.38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5.67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ROE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57.78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23.18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7.47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12.84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ROI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15.57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8.66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3.39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5.61</a:t>
                      </a:r>
                    </a:p>
                  </a:txBody>
                  <a:tcPr marL="7969" marR="7969" marT="7969" marB="0" anchor="b"/>
                </a:tc>
              </a:tr>
              <a:tr h="29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ROA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10.28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6.01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</a:t>
                      </a:r>
                    </a:p>
                  </a:txBody>
                  <a:tcPr marL="7969" marR="7969" marT="79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5.04</a:t>
                      </a:r>
                    </a:p>
                  </a:txBody>
                  <a:tcPr marL="7969" marR="7969" marT="7969" marB="0" anchor="b"/>
                </a:tc>
              </a:tr>
            </a:tbl>
          </a:graphicData>
        </a:graphic>
      </p:graphicFrame>
      <p:sp>
        <p:nvSpPr>
          <p:cNvPr id="25730" name="TextBox 4"/>
          <p:cNvSpPr txBox="1">
            <a:spLocks noChangeArrowheads="1"/>
          </p:cNvSpPr>
          <p:nvPr/>
        </p:nvSpPr>
        <p:spPr bwMode="auto">
          <a:xfrm>
            <a:off x="685800" y="0"/>
            <a:ext cx="739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solidFill>
                  <a:schemeClr val="tx2"/>
                </a:solidFill>
                <a:latin typeface="Century Schoolbook" pitchFamily="18" charset="0"/>
              </a:rPr>
              <a:t>Key Statistics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Inventory</a:t>
            </a:r>
            <a:endParaRPr lang="en-US" sz="6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76400"/>
          <a:ext cx="73914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50"/>
                <a:gridCol w="1847850"/>
                <a:gridCol w="1847850"/>
                <a:gridCol w="1847850"/>
              </a:tblGrid>
              <a:tr h="44450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Inventory Turnover Per Quarter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Q4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Q3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Q2</a:t>
                      </a:r>
                      <a:r>
                        <a:rPr lang="en-US" baseline="0" dirty="0" smtClean="0"/>
                        <a:t> 2008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2.01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GIS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1.78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KFT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1.42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RAH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Objective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Based on our economic outlook</a:t>
            </a:r>
          </a:p>
          <a:p>
            <a:pPr lvl="1"/>
            <a:r>
              <a:rPr lang="en-US" smtClean="0"/>
              <a:t>Looking to add a defensive stock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Kellogg fits in well with our investment strategy</a:t>
            </a:r>
          </a:p>
          <a:p>
            <a:pPr lvl="1"/>
            <a:r>
              <a:rPr lang="en-US" smtClean="0"/>
              <a:t>Minimizes our Sharpe Ratio, Portfolio Variance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Kellogg has numerous catalysts supporting our investment rationale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763000" cy="11747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Private Label Penetration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1828800"/>
            <a:ext cx="8077200" cy="4865688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Consumer trade down growing in the US in the back half of 2008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Consumers are going to private label with less money to spend on discretionary groceries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Kellogg’s main staples are set up well enough to avoid major market share loss to private labels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Almost 10% less penetration than the industry average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Kellogg’s enjoys a loyal consumer base as well as increasing brand recognition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381000"/>
            <a:ext cx="8458200" cy="14017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Kellogg and Industry Threats</a:t>
            </a:r>
            <a:endParaRPr lang="en-US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6962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3200" dirty="0" smtClean="0"/>
              <a:t>Commodity Prices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High commodity prices threaten margin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Corn, Wheat, Rice are Kellogg’s biggest commodities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The company has hedged 70% of all commodities through the first half of 2009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Estimated breakdown of commodity exposure by company: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/>
              <a:t>					      K       GIS    KFT</a:t>
            </a: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	Raw materials as % sales 	       30.1%      39.1%     35.0%</a:t>
            </a:r>
            <a:endParaRPr lang="en-US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CORN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1450"/>
            <a:ext cx="8291513" cy="48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Wheat</a:t>
            </a: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1450"/>
            <a:ext cx="8215313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Rice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738" y="1371600"/>
            <a:ext cx="85185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Commodity Futures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3810000" cy="256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28956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Corn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Prices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349'2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359'0 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368'6 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378'4 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December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390'2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48200" y="1295400"/>
          <a:ext cx="3886200" cy="256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343989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Wheat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Prices</a:t>
                      </a:r>
                      <a:endParaRPr lang="en-US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515'4</a:t>
                      </a:r>
                      <a:endParaRPr lang="en-US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528'0 </a:t>
                      </a:r>
                      <a:endParaRPr lang="en-US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540'2 </a:t>
                      </a:r>
                      <a:endParaRPr lang="en-US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564'0</a:t>
                      </a:r>
                      <a:endParaRPr lang="en-US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December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585'2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3962400"/>
          <a:ext cx="3810000" cy="256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2221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Rice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Prices</a:t>
                      </a:r>
                      <a:endParaRPr lang="en-US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12.080 </a:t>
                      </a:r>
                      <a:endParaRPr lang="en-US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12.230 </a:t>
                      </a:r>
                      <a:endParaRPr lang="en-US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12.390 </a:t>
                      </a:r>
                      <a:endParaRPr lang="en-US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12.350 </a:t>
                      </a:r>
                      <a:endParaRPr lang="en-US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12.625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48200" y="3962400"/>
          <a:ext cx="3886200" cy="2598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40478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Soybeans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Prices</a:t>
                      </a:r>
                      <a:endParaRPr lang="en-US" dirty="0"/>
                    </a:p>
                  </a:txBody>
                  <a:tcPr/>
                </a:tc>
              </a:tr>
              <a:tr h="31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903'0 </a:t>
                      </a:r>
                      <a:endParaRPr lang="en-US" dirty="0"/>
                    </a:p>
                  </a:txBody>
                  <a:tcPr/>
                </a:tc>
              </a:tr>
              <a:tr h="31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904'4 </a:t>
                      </a:r>
                      <a:endParaRPr lang="en-US" dirty="0"/>
                    </a:p>
                  </a:txBody>
                  <a:tcPr/>
                </a:tc>
              </a:tr>
              <a:tr h="31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908'0 </a:t>
                      </a:r>
                      <a:endParaRPr lang="en-US" dirty="0"/>
                    </a:p>
                  </a:txBody>
                  <a:tcPr/>
                </a:tc>
              </a:tr>
              <a:tr h="31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870'0 </a:t>
                      </a:r>
                      <a:endParaRPr lang="en-US" dirty="0"/>
                    </a:p>
                  </a:txBody>
                  <a:tcPr/>
                </a:tc>
              </a:tr>
              <a:tr h="31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862'0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The Peanut Recall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1188720" lvl="3" indent="-182880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Arial" pitchFamily="34" charset="0"/>
              <a:buNone/>
              <a:defRPr/>
            </a:pPr>
            <a:r>
              <a:rPr lang="en-US" sz="1000" dirty="0" smtClean="0"/>
              <a:t> </a:t>
            </a:r>
            <a:r>
              <a:rPr lang="en-US" sz="2000" dirty="0" smtClean="0"/>
              <a:t>2008</a:t>
            </a:r>
            <a:endParaRPr lang="en-US" sz="1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Cost 34 million dollars in 2008.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6 cents expense in EPS from the peanut butter.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Costs broken down into: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½ in inventory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1/3 in sales reversal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1/6 in retrieval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b="1" dirty="0" smtClean="0"/>
              <a:t>Priced-In Stock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</p:txBody>
      </p:sp>
      <p:sp>
        <p:nvSpPr>
          <p:cNvPr id="4100" name="Content Placeholder 3"/>
          <p:cNvSpPr>
            <a:spLocks noGrp="1"/>
          </p:cNvSpPr>
          <p:nvPr>
            <p:ph sz="half" idx="2"/>
          </p:nvPr>
        </p:nvSpPr>
        <p:spPr>
          <a:xfrm>
            <a:off x="4270375" y="1600200"/>
            <a:ext cx="3883025" cy="5105400"/>
          </a:xfrm>
        </p:spPr>
        <p:txBody>
          <a:bodyPr>
            <a:normAutofit lnSpcReduction="10000"/>
          </a:bodyPr>
          <a:lstStyle/>
          <a:p>
            <a:pPr marL="1188720" lvl="3" indent="-182880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Arial" pitchFamily="34" charset="0"/>
              <a:buNone/>
              <a:defRPr/>
            </a:pPr>
            <a:r>
              <a:rPr lang="en-US" sz="2000" dirty="0" smtClean="0"/>
              <a:t>2009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Company projects another 6 cents expense in their EPS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Broken Down into: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1/3 in retrieval/cost of sales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2/3 in business disruption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dirty="0" smtClean="0"/>
              <a:t>Additional concern going forward for more recalls.  Contributed mainly by: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The increased complexity of the global food network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Increased media coverage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 Heightened consumer awareness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 An influx of food contamination-related regulations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/>
              <a:t>Civil Lawsuits</a:t>
            </a:r>
            <a:endParaRPr lang="en-US" sz="800" dirty="0" smtClean="0"/>
          </a:p>
          <a:p>
            <a:pPr marL="640080" lvl="1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057401" y="3810000"/>
            <a:ext cx="4419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01000" cy="1752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Kellogg and Industry Threats</a:t>
            </a:r>
            <a:endParaRPr lang="en-US" sz="6000" dirty="0"/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696200" cy="4648200"/>
          </a:xfrm>
        </p:spPr>
        <p:txBody>
          <a:bodyPr/>
          <a:lstStyle/>
          <a:p>
            <a:r>
              <a:rPr lang="en-US" smtClean="0"/>
              <a:t>Foreign Exchange Risk</a:t>
            </a:r>
          </a:p>
          <a:p>
            <a:pPr lvl="1"/>
            <a:r>
              <a:rPr lang="en-US" smtClean="0"/>
              <a:t>Currency Fluctuations can have and adverse impact on profits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/>
            <a:r>
              <a:rPr lang="en-US" sz="2400" smtClean="0"/>
              <a:t>FX issues make a difference with a global company like Kellogg</a:t>
            </a:r>
          </a:p>
          <a:p>
            <a:pPr lvl="1">
              <a:buFont typeface="Wingdings 2" pitchFamily="18" charset="2"/>
              <a:buNone/>
            </a:pPr>
            <a:endParaRPr lang="en-US" sz="2400" smtClean="0"/>
          </a:p>
          <a:p>
            <a:pPr lvl="1"/>
            <a:r>
              <a:rPr lang="en-US" sz="2400" smtClean="0"/>
              <a:t>Kellogg hedges against North American currencies only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600" dirty="0" smtClean="0"/>
              <a:t>M&amp;A</a:t>
            </a:r>
            <a:endParaRPr lang="en-US" sz="6600" dirty="0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00600"/>
          </a:xfrm>
        </p:spPr>
        <p:txBody>
          <a:bodyPr/>
          <a:lstStyle/>
          <a:p>
            <a:r>
              <a:rPr lang="en-US" smtClean="0"/>
              <a:t>Late in 2007 acquired Bear Naked Inc.</a:t>
            </a:r>
          </a:p>
          <a:p>
            <a:pPr lvl="1"/>
            <a:r>
              <a:rPr lang="en-US" smtClean="0"/>
              <a:t>Maker of all-natural granola and trail mixes</a:t>
            </a:r>
          </a:p>
          <a:p>
            <a:pPr lvl="1"/>
            <a:r>
              <a:rPr lang="en-US" smtClean="0"/>
              <a:t>Gardenburger brand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Early in 2008 acquired The United Bakers Group (UB)</a:t>
            </a:r>
          </a:p>
          <a:p>
            <a:endParaRPr lang="en-US" smtClean="0"/>
          </a:p>
          <a:p>
            <a:r>
              <a:rPr lang="en-US" smtClean="0"/>
              <a:t>Many small global acquisitions in 2H08</a:t>
            </a:r>
          </a:p>
          <a:p>
            <a:pPr lvl="1"/>
            <a:r>
              <a:rPr lang="en-US" smtClean="0"/>
              <a:t>“Platforms for learning about emerging markets”</a:t>
            </a:r>
          </a:p>
          <a:p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5532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Financials</a:t>
            </a:r>
            <a:endParaRPr lang="en-US" sz="6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532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Kellogg Company</a:t>
            </a:r>
            <a:endParaRPr lang="en-US" sz="6000" dirty="0"/>
          </a:p>
        </p:txBody>
      </p:sp>
      <p:sp>
        <p:nvSpPr>
          <p:cNvPr id="1126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z="2800" smtClean="0"/>
              <a:t>Founded 1906 in Battle Creek, Michigan</a:t>
            </a:r>
          </a:p>
          <a:p>
            <a:endParaRPr lang="en-US" sz="2800" smtClean="0"/>
          </a:p>
          <a:p>
            <a:r>
              <a:rPr lang="en-US" sz="2800" smtClean="0"/>
              <a:t>Global Producer of  Cereal and Convenience Foods</a:t>
            </a:r>
          </a:p>
          <a:p>
            <a:endParaRPr lang="en-US" sz="2800" smtClean="0"/>
          </a:p>
          <a:p>
            <a:r>
              <a:rPr lang="en-US" sz="2800" smtClean="0"/>
              <a:t>2008 Revenue of nearly $12 billion</a:t>
            </a:r>
          </a:p>
          <a:p>
            <a:endParaRPr lang="en-US" sz="2800" smtClean="0"/>
          </a:p>
          <a:p>
            <a:r>
              <a:rPr lang="en-US" sz="2800" smtClean="0"/>
              <a:t>Employs over 30,000 people globally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      Financials</a:t>
            </a:r>
            <a:endParaRPr lang="en-US" sz="6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532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  <p:pic>
        <p:nvPicPr>
          <p:cNvPr id="37893" name="Picture 5" descr="bg04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667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      Financials</a:t>
            </a:r>
            <a:endParaRPr lang="en-US" sz="6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0" y="12954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0960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  <p:pic>
        <p:nvPicPr>
          <p:cNvPr id="38917" name="Picture 5" descr="bg04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667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      Financials</a:t>
            </a:r>
            <a:endParaRPr lang="en-US" sz="6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0" y="13716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3246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  <p:pic>
        <p:nvPicPr>
          <p:cNvPr id="39941" name="Picture 5" descr="bg04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667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      Financials</a:t>
            </a:r>
            <a:endParaRPr lang="en-US" sz="6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0" y="13716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248400"/>
            <a:ext cx="21336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  <p:pic>
        <p:nvPicPr>
          <p:cNvPr id="40965" name="Picture 5" descr="bg04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6988"/>
            <a:ext cx="2667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686800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Income Statement</a:t>
            </a:r>
            <a:endParaRPr lang="en-US" sz="5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228600" y="1447800"/>
          <a:ext cx="8382000" cy="4275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655"/>
                <a:gridCol w="1336543"/>
                <a:gridCol w="1480555"/>
                <a:gridCol w="1289447"/>
                <a:gridCol w="1447800"/>
              </a:tblGrid>
              <a:tr h="5361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(In</a:t>
                      </a:r>
                      <a:r>
                        <a:rPr lang="en-US" sz="1400" baseline="0" dirty="0" smtClean="0"/>
                        <a:t> Millions)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2008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2007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2006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2005</a:t>
                      </a:r>
                      <a:endParaRPr lang="en-US" u="sng" dirty="0"/>
                    </a:p>
                  </a:txBody>
                  <a:tcPr/>
                </a:tc>
              </a:tr>
              <a:tr h="5361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12,822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11,776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10,906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10,177 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</a:tr>
              <a:tr h="5361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Cost of Goods 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7,455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6,597</a:t>
                      </a:r>
                      <a:r>
                        <a:rPr lang="en-US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6,081</a:t>
                      </a:r>
                      <a:r>
                        <a:rPr lang="en-US" dirty="0">
                          <a:latin typeface="Adobe Garamond Pro" pitchFamily="18" charset="0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5,611</a:t>
                      </a:r>
                      <a:r>
                        <a:rPr lang="en-US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5361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Gross Margin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5,367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5,179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4,825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4,565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52235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Selling</a:t>
                      </a:r>
                      <a:r>
                        <a:rPr lang="en-US" baseline="0" dirty="0" smtClean="0"/>
                        <a:t> and Admin. Exp.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3,414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  <a:cs typeface="Arial" pitchFamily="34" charset="0"/>
                        </a:rPr>
                        <a:t>3,311</a:t>
                      </a:r>
                      <a:endParaRPr lang="en-US" dirty="0">
                        <a:latin typeface="Adobe Garamond Pro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  <a:cs typeface="Arial" pitchFamily="34" charset="0"/>
                        </a:rPr>
                        <a:t>3,059</a:t>
                      </a:r>
                      <a:endParaRPr lang="en-US" dirty="0">
                        <a:latin typeface="Adobe Garamond Pro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  <a:cs typeface="Arial" pitchFamily="34" charset="0"/>
                        </a:rPr>
                        <a:t>2,815</a:t>
                      </a:r>
                      <a:endParaRPr lang="en-US" dirty="0">
                        <a:latin typeface="Adobe Garamond Pro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61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375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  <a:cs typeface="Arial" pitchFamily="34" charset="0"/>
                        </a:rPr>
                        <a:t>372</a:t>
                      </a:r>
                      <a:endParaRPr lang="en-US" dirty="0">
                        <a:latin typeface="Adobe Garamond Pro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  <a:cs typeface="Arial" pitchFamily="34" charset="0"/>
                        </a:rPr>
                        <a:t>353</a:t>
                      </a:r>
                      <a:endParaRPr lang="en-US" dirty="0">
                        <a:latin typeface="Adobe Garamond Pro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  <a:cs typeface="Arial" pitchFamily="34" charset="0"/>
                        </a:rPr>
                        <a:t>392</a:t>
                      </a:r>
                      <a:endParaRPr lang="en-US" dirty="0">
                        <a:latin typeface="Adobe Garamond Pro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61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1,633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1,866</a:t>
                      </a:r>
                      <a:r>
                        <a:rPr lang="en-US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1,779</a:t>
                      </a:r>
                      <a:r>
                        <a:rPr lang="en-US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1,725</a:t>
                      </a:r>
                      <a:r>
                        <a:rPr lang="en-US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5361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Net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dobe Garamond Pro" pitchFamily="18" charset="0"/>
                        </a:rPr>
                        <a:t>1,148</a:t>
                      </a:r>
                      <a:endParaRPr lang="en-US" dirty="0">
                        <a:latin typeface="Adobe Garamond Pro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1,103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1,004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dobe Garamond Pro" pitchFamily="18" charset="0"/>
                        </a:rPr>
                        <a:t>980</a:t>
                      </a:r>
                      <a:r>
                        <a:rPr lang="en-US" b="0" dirty="0">
                          <a:latin typeface="Adobe Garamond Pro" pitchFamily="18" charset="0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 smtClean="0"/>
              <a:t>Balance Sheet</a:t>
            </a:r>
            <a:endParaRPr lang="en-US" sz="5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2400" y="635000"/>
          <a:ext cx="8686800" cy="5680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507"/>
                <a:gridCol w="1558783"/>
                <a:gridCol w="1652837"/>
                <a:gridCol w="1652837"/>
                <a:gridCol w="16528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(In Millions)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2008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2007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2006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2005</a:t>
                      </a:r>
                      <a:endParaRPr lang="en-US" u="sng" dirty="0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524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410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219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Net Receivables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1,026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1,060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879</a:t>
                      </a:r>
                      <a:r>
                        <a:rPr lang="en-US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dirty="0" smtClean="0"/>
                        <a:t>Inventory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924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823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717</a:t>
                      </a:r>
                      <a:r>
                        <a:rPr lang="en-US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2,717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2,427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2,196</a:t>
                      </a:r>
                      <a:r>
                        <a:rPr lang="en-US" b="0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dirty="0" smtClean="0"/>
                        <a:t>PP&amp;E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2,933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2,990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2,815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2,648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r>
                        <a:rPr lang="en-US" b="1" baseline="0" dirty="0" smtClean="0"/>
                        <a:t> Assets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10,946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</a:rPr>
                        <a:t>11,397</a:t>
                      </a:r>
                      <a:r>
                        <a:rPr lang="en-US" b="1" dirty="0">
                          <a:latin typeface="arial"/>
                        </a:rPr>
                        <a:t> 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</a:rPr>
                        <a:t>10,714</a:t>
                      </a:r>
                      <a:r>
                        <a:rPr lang="en-US" b="1" dirty="0">
                          <a:latin typeface="arial"/>
                        </a:rPr>
                        <a:t>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</a:rPr>
                        <a:t>10,574</a:t>
                      </a:r>
                      <a:r>
                        <a:rPr lang="en-US" b="1" dirty="0">
                          <a:latin typeface="arial"/>
                        </a:rPr>
                        <a:t>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dirty="0" smtClean="0"/>
                        <a:t>Accts.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2,570</a:t>
                      </a:r>
                      <a:r>
                        <a:rPr lang="en-US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2,979</a:t>
                      </a:r>
                      <a:r>
                        <a:rPr lang="en-US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1,994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Liabilities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4,044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4,020</a:t>
                      </a:r>
                      <a:r>
                        <a:rPr lang="en-US" b="0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3,162</a:t>
                      </a:r>
                      <a:r>
                        <a:rPr lang="en-US" b="0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r>
                        <a:rPr lang="en-US" baseline="0" dirty="0" smtClean="0"/>
                        <a:t> Term Debt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4,068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3,270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3,053</a:t>
                      </a:r>
                      <a:r>
                        <a:rPr lang="en-US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3,702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Liabilities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9,498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8,871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8,645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8,290</a:t>
                      </a:r>
                      <a:r>
                        <a:rPr lang="en-US" b="0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 Earnings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4,836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4,217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3,630</a:t>
                      </a:r>
                      <a:r>
                        <a:rPr lang="en-US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3,266</a:t>
                      </a:r>
                      <a:r>
                        <a:rPr lang="en-US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SHE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2,526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2,069</a:t>
                      </a:r>
                      <a:r>
                        <a:rPr lang="en-US" b="0" dirty="0">
                          <a:latin typeface="arial"/>
                        </a:rPr>
                        <a:t>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</a:rPr>
                        <a:t>2,283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SHE &amp; TL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10,946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</a:rPr>
                        <a:t>11,397</a:t>
                      </a:r>
                      <a:r>
                        <a:rPr lang="en-US" b="1" dirty="0">
                          <a:latin typeface="arial"/>
                        </a:rPr>
                        <a:t> 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</a:rPr>
                        <a:t>10,714</a:t>
                      </a:r>
                      <a:r>
                        <a:rPr lang="en-US" b="1" dirty="0">
                          <a:latin typeface="arial"/>
                        </a:rPr>
                        <a:t> 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</a:rPr>
                        <a:t>10,574</a:t>
                      </a:r>
                      <a:r>
                        <a:rPr lang="en-US" b="1" dirty="0">
                          <a:latin typeface="arial"/>
                        </a:rPr>
                        <a:t>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  <p:sp>
        <p:nvSpPr>
          <p:cNvPr id="43103" name="TextBox 4"/>
          <p:cNvSpPr txBox="1">
            <a:spLocks noChangeArrowheads="1"/>
          </p:cNvSpPr>
          <p:nvPr/>
        </p:nvSpPr>
        <p:spPr bwMode="auto">
          <a:xfrm>
            <a:off x="228600" y="63246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Schoolbook" pitchFamily="18" charset="0"/>
              </a:rPr>
              <a:t>*300 Million year-end retirement 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10600" cy="914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Cash Flow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2400" y="914400"/>
          <a:ext cx="8610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933"/>
                <a:gridCol w="1507917"/>
                <a:gridCol w="1541251"/>
                <a:gridCol w="1474582"/>
                <a:gridCol w="1507917"/>
              </a:tblGrid>
              <a:tr h="4743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dirty="0" smtClean="0"/>
                        <a:t>Net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latin typeface="arial"/>
                        </a:rPr>
                        <a:t>1,103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latin typeface="arial"/>
                        </a:rPr>
                        <a:t>1,004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latin typeface="arial"/>
                        </a:rPr>
                        <a:t>980</a:t>
                      </a:r>
                      <a:r>
                        <a:rPr lang="en-US" b="0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372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353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392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 Cash</a:t>
                      </a:r>
                      <a:r>
                        <a:rPr lang="en-US" b="1" baseline="0" dirty="0" smtClean="0"/>
                        <a:t> from OA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1,267*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/>
                        </a:rPr>
                        <a:t>1,503</a:t>
                      </a:r>
                      <a:r>
                        <a:rPr lang="en-US" b="1" dirty="0">
                          <a:latin typeface="arial"/>
                        </a:rPr>
                        <a:t>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/>
                        </a:rPr>
                        <a:t>1,410</a:t>
                      </a:r>
                      <a:r>
                        <a:rPr lang="en-US" b="1" dirty="0">
                          <a:latin typeface="arial"/>
                        </a:rPr>
                        <a:t>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/>
                        </a:rPr>
                        <a:t>1,143</a:t>
                      </a:r>
                      <a:r>
                        <a:rPr lang="en-US" b="1" dirty="0">
                          <a:latin typeface="arial"/>
                        </a:rPr>
                        <a:t>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dirty="0" smtClean="0"/>
                        <a:t>Cap.</a:t>
                      </a:r>
                      <a:r>
                        <a:rPr lang="en-US" baseline="0" dirty="0" smtClean="0"/>
                        <a:t>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472)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453)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374)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 Cash Used</a:t>
                      </a:r>
                      <a:r>
                        <a:rPr lang="en-US" b="1" baseline="0" dirty="0" smtClean="0"/>
                        <a:t> 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(681)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latin typeface="arial"/>
                        </a:rPr>
                        <a:t>601)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latin typeface="arial"/>
                        </a:rPr>
                        <a:t>445)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latin typeface="arial"/>
                        </a:rPr>
                        <a:t>415)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dirty="0" smtClean="0"/>
                        <a:t>Dividends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475)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449)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435)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818795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Stock Buyback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(650)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487)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432)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</a:t>
                      </a:r>
                      <a:r>
                        <a:rPr lang="en-US" dirty="0" smtClean="0">
                          <a:latin typeface="arial"/>
                        </a:rPr>
                        <a:t>442)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 Cash from FA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(780)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latin typeface="arial"/>
                        </a:rPr>
                        <a:t>788)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latin typeface="arial"/>
                        </a:rPr>
                        <a:t>789)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latin typeface="arial"/>
                        </a:rPr>
                        <a:t>905)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b="0" dirty="0" smtClean="0"/>
                        <a:t>F/X Effect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(75)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(1,000)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15,400  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(21,300)</a:t>
                      </a:r>
                    </a:p>
                  </a:txBody>
                  <a:tcPr marL="19050" marR="19050" marT="19050" marB="19050" anchor="ctr"/>
                </a:tc>
              </a:tr>
              <a:tr h="47438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Change in Cash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(269)*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$113,000 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$191,500  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/>
                        </a:rPr>
                        <a:t>($198,300)</a:t>
                      </a:r>
                      <a:endParaRPr lang="en-US" dirty="0">
                        <a:latin typeface="arial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  <p:sp>
        <p:nvSpPr>
          <p:cNvPr id="44109" name="TextBox 4"/>
          <p:cNvSpPr txBox="1">
            <a:spLocks noChangeArrowheads="1"/>
          </p:cNvSpPr>
          <p:nvPr/>
        </p:nvSpPr>
        <p:spPr bwMode="auto">
          <a:xfrm>
            <a:off x="0" y="6477000"/>
            <a:ext cx="800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Schoolbook" pitchFamily="18" charset="0"/>
              </a:rPr>
              <a:t>*300 Million year-end retirement 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Cash Is King</a:t>
            </a:r>
            <a:endParaRPr lang="en-US" sz="6000" dirty="0"/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Operating Principle Direction</a:t>
            </a:r>
          </a:p>
          <a:p>
            <a:pPr lvl="1"/>
            <a:r>
              <a:rPr lang="en-US" smtClean="0"/>
              <a:t>Reduce Core Working Capital</a:t>
            </a:r>
          </a:p>
          <a:p>
            <a:pPr lvl="1"/>
            <a:r>
              <a:rPr lang="en-US" smtClean="0"/>
              <a:t>Prioritize Capital Expenditure</a:t>
            </a:r>
          </a:p>
          <a:p>
            <a:pPr lvl="1"/>
            <a:r>
              <a:rPr lang="en-US" smtClean="0"/>
              <a:t>Increase ROI</a:t>
            </a:r>
          </a:p>
          <a:p>
            <a:pPr lvl="1"/>
            <a:r>
              <a:rPr lang="en-US" smtClean="0"/>
              <a:t>Improve Financial Flexibility</a:t>
            </a:r>
          </a:p>
          <a:p>
            <a:pPr lvl="1"/>
            <a:r>
              <a:rPr lang="en-US" smtClean="0"/>
              <a:t>Grow Net Earnings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Kellogg’s biggest cash use is returning cash to shareholders!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534400" cy="118903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 smtClean="0"/>
              <a:t>Portfolio Management</a:t>
            </a:r>
            <a:endParaRPr lang="en-US" sz="5400" dirty="0"/>
          </a:p>
        </p:txBody>
      </p:sp>
      <p:pic>
        <p:nvPicPr>
          <p:cNvPr id="46083" name="Picture 6"/>
          <p:cNvPicPr>
            <a:picLocks noChangeAspect="1" noChangeArrowheads="1"/>
          </p:cNvPicPr>
          <p:nvPr/>
        </p:nvPicPr>
        <p:blipFill>
          <a:blip r:embed="rId3"/>
          <a:srcRect r="57777"/>
          <a:stretch>
            <a:fillRect/>
          </a:stretch>
        </p:blipFill>
        <p:spPr bwMode="auto">
          <a:xfrm>
            <a:off x="2209800" y="2286000"/>
            <a:ext cx="4349750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TextBox 11"/>
          <p:cNvSpPr txBox="1">
            <a:spLocks noChangeArrowheads="1"/>
          </p:cNvSpPr>
          <p:nvPr/>
        </p:nvSpPr>
        <p:spPr bwMode="auto">
          <a:xfrm>
            <a:off x="381000" y="1524000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latin typeface="Century Schoolbook" pitchFamily="18" charset="0"/>
              </a:rPr>
              <a:t>How Does This Fit In With Our Portfolio?</a:t>
            </a:r>
          </a:p>
          <a:p>
            <a:pPr algn="ctr"/>
            <a:r>
              <a:rPr lang="en-US" sz="2000">
                <a:latin typeface="Century Schoolbook" pitchFamily="18" charset="0"/>
              </a:rPr>
              <a:t>($3,000 to $4,000 Investment)</a:t>
            </a:r>
          </a:p>
        </p:txBody>
      </p:sp>
      <p:sp>
        <p:nvSpPr>
          <p:cNvPr id="46085" name="TextBox 9"/>
          <p:cNvSpPr txBox="1">
            <a:spLocks noChangeArrowheads="1"/>
          </p:cNvSpPr>
          <p:nvPr/>
        </p:nvSpPr>
        <p:spPr bwMode="auto">
          <a:xfrm>
            <a:off x="304800" y="5657850"/>
            <a:ext cx="830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entury Schoolbook" pitchFamily="18" charset="0"/>
              </a:rPr>
              <a:t>Complementary to the Madison Investment Fund portfolio</a:t>
            </a:r>
          </a:p>
          <a:p>
            <a:pPr algn="ctr"/>
            <a:endParaRPr lang="en-US">
              <a:latin typeface="Century Schoolbook" pitchFamily="18" charset="0"/>
            </a:endParaRPr>
          </a:p>
          <a:p>
            <a:pPr algn="ctr"/>
            <a:r>
              <a:rPr lang="en-US">
                <a:latin typeface="Century Schoolbook" pitchFamily="18" charset="0"/>
              </a:rPr>
              <a:t>Food can enhance the fund’s diversification</a:t>
            </a:r>
          </a:p>
          <a:p>
            <a:endParaRPr lang="en-US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Investment Rationale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886200" cy="47244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smtClean="0"/>
              <a:t>Value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52-Week Low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Low historical P/E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Portfolio Strategy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sz="25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Advertising/ Brand / Product Innovation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Media Deflation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sz="27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smtClean="0"/>
              <a:t>Low Private Label Competition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4187825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Cereal Inelasticity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Determined “to win U.S. Cereal”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Recent $650 mil. stock repurchase announcement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Productivity and Cost Saving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Superior management effectiveness and profitability ratios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Why Processed</a:t>
            </a:r>
            <a:r>
              <a:rPr lang="en-US" dirty="0" smtClean="0"/>
              <a:t> </a:t>
            </a:r>
            <a:r>
              <a:rPr lang="en-US" sz="6000" dirty="0" smtClean="0"/>
              <a:t>Food?</a:t>
            </a:r>
            <a:endParaRPr lang="en-US" dirty="0"/>
          </a:p>
        </p:txBody>
      </p:sp>
      <p:sp>
        <p:nvSpPr>
          <p:cNvPr id="12291" name="Content Placeholder 3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873625"/>
          </a:xfrm>
        </p:spPr>
        <p:txBody>
          <a:bodyPr/>
          <a:lstStyle/>
          <a:p>
            <a:r>
              <a:rPr lang="en-US" smtClean="0"/>
              <a:t>A Dependable Product</a:t>
            </a:r>
          </a:p>
          <a:p>
            <a:pPr lvl="1"/>
            <a:r>
              <a:rPr lang="en-US" sz="2500" smtClean="0"/>
              <a:t>Current economy is forcing people to rethink their eating habits</a:t>
            </a:r>
          </a:p>
          <a:p>
            <a:pPr lvl="1">
              <a:buFont typeface="Wingdings 2" pitchFamily="18" charset="2"/>
              <a:buNone/>
            </a:pPr>
            <a:endParaRPr lang="en-US" sz="2400" smtClean="0"/>
          </a:p>
          <a:p>
            <a:pPr algn="ctr">
              <a:buFont typeface="Wingdings" pitchFamily="2" charset="2"/>
              <a:buNone/>
            </a:pPr>
            <a:r>
              <a:rPr lang="en-US" sz="2800" b="1" smtClean="0"/>
              <a:t>“Reversion to the Meal”</a:t>
            </a:r>
          </a:p>
          <a:p>
            <a:pPr algn="ctr">
              <a:buFont typeface="Wingdings" pitchFamily="2" charset="2"/>
              <a:buNone/>
            </a:pPr>
            <a:endParaRPr lang="en-US" sz="2600" b="1" smtClean="0"/>
          </a:p>
          <a:p>
            <a:r>
              <a:rPr lang="en-US" sz="2800" smtClean="0"/>
              <a:t>The food service industry has seen a significant drop</a:t>
            </a:r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r>
              <a:rPr lang="en-US" sz="2800" u="sng" smtClean="0"/>
              <a:t>Food processors stand to gain from this</a:t>
            </a:r>
            <a:endParaRPr lang="en-US" sz="2800" smtClean="0"/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One Year Chart</a:t>
            </a:r>
            <a:endParaRPr lang="en-US" sz="6000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609600"/>
          <a:ext cx="91440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/>
              <a:t>Kellogg Vs. S&amp;P 500 Vs. ETF PBJ</a:t>
            </a:r>
            <a:endParaRPr lang="en-US" sz="4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800" dirty="0" smtClean="0"/>
              <a:t>Kellogg Vs. Competitors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Analyst Coverage</a:t>
            </a:r>
          </a:p>
        </p:txBody>
      </p:sp>
      <p:sp>
        <p:nvSpPr>
          <p:cNvPr id="51203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001000" cy="51816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z="3000" smtClean="0"/>
          </a:p>
          <a:p>
            <a:pPr>
              <a:buFont typeface="Arial" charset="0"/>
              <a:buChar char="•"/>
            </a:pPr>
            <a:r>
              <a:rPr lang="en-US" sz="3000" smtClean="0"/>
              <a:t>17 Wall Street Analysts in consensus </a:t>
            </a:r>
          </a:p>
          <a:p>
            <a:pPr>
              <a:buFont typeface="Arial" charset="0"/>
              <a:buChar char="•"/>
            </a:pPr>
            <a:r>
              <a:rPr lang="en-US" sz="3000" smtClean="0"/>
              <a:t>Average consensus recommendation is 1.8824 </a:t>
            </a:r>
          </a:p>
          <a:p>
            <a:pPr>
              <a:buFont typeface="Wingdings" pitchFamily="2" charset="2"/>
              <a:buNone/>
            </a:pPr>
            <a:r>
              <a:rPr lang="en-US" sz="1700" smtClean="0"/>
              <a:t>      (On a 1-5 scale, 1 being a strong buy, 5 a strong sell)</a:t>
            </a:r>
            <a:endParaRPr lang="en-US" sz="2700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51204" name="Picture 5" descr="https://www.etrade.wallst.com/cgi-bin/upload.dll/file.png?z0907210az977a9284508241a7bd90f54f0ac4930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447800"/>
            <a:ext cx="21907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6" descr="https://www.etrade.wallst.com/v1/images/ratings2/snp_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100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7" descr="https://www.etrade.wallst.com/v1/images/logos/snp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35814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8" descr="https://www.etrade.wallst.com/v1/images/logos/reuters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29718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8" name="Picture 9" descr="https://www.etrade.wallst.com/v1/images/ratings2/reuters_neutral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0" y="3048000"/>
            <a:ext cx="2971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2133600" y="1676400"/>
            <a:ext cx="13922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entury Schoolbook" pitchFamily="18" charset="0"/>
              </a:rPr>
              <a:t>Jaywalk </a:t>
            </a:r>
          </a:p>
          <a:p>
            <a:r>
              <a:rPr lang="en-US">
                <a:latin typeface="Century Schoolbook" pitchFamily="18" charset="0"/>
              </a:rPr>
              <a:t>Consensus </a:t>
            </a:r>
          </a:p>
          <a:p>
            <a:r>
              <a:rPr lang="en-US">
                <a:latin typeface="Century Schoolbook" pitchFamily="18" charset="0"/>
              </a:rPr>
              <a:t>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467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09800"/>
            <a:ext cx="2667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3050"/>
            <a:ext cx="83058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Threats</a:t>
            </a:r>
            <a:endParaRPr lang="en-US" sz="5400" dirty="0"/>
          </a:p>
        </p:txBody>
      </p:sp>
      <p:sp>
        <p:nvSpPr>
          <p:cNvPr id="13315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219200"/>
            <a:ext cx="80010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smtClean="0"/>
              <a:t>Peanut Butter Recall</a:t>
            </a:r>
          </a:p>
          <a:p>
            <a:r>
              <a:rPr lang="en-US" smtClean="0"/>
              <a:t>The Peanut Butter Corp. of America has recalled all peanut paste because of a salmonella outbreak</a:t>
            </a:r>
          </a:p>
          <a:p>
            <a:pPr>
              <a:buFont typeface="Wingdings" pitchFamily="2" charset="2"/>
              <a:buNone/>
            </a:pPr>
            <a:r>
              <a:rPr lang="en-US" sz="2800" b="1" smtClean="0"/>
              <a:t>Commodity Costs</a:t>
            </a:r>
          </a:p>
          <a:p>
            <a:r>
              <a:rPr lang="en-US" smtClean="0"/>
              <a:t>While  commodity prices have fallen significantly, most companies will not feel those effects until 2009</a:t>
            </a:r>
          </a:p>
          <a:p>
            <a:pPr>
              <a:buFont typeface="Wingdings" pitchFamily="2" charset="2"/>
              <a:buNone/>
            </a:pPr>
            <a:r>
              <a:rPr lang="en-US" sz="2800" b="1" smtClean="0"/>
              <a:t>Pricing Wars</a:t>
            </a:r>
          </a:p>
          <a:p>
            <a:r>
              <a:rPr lang="en-US" smtClean="0"/>
              <a:t>Private Label competition</a:t>
            </a:r>
          </a:p>
          <a:p>
            <a:r>
              <a:rPr lang="en-US" smtClean="0"/>
              <a:t>Pressure from retailers</a:t>
            </a:r>
          </a:p>
          <a:p>
            <a:pPr>
              <a:buFont typeface="Wingdings" pitchFamily="2" charset="2"/>
              <a:buNone/>
            </a:pPr>
            <a:r>
              <a:rPr lang="en-US" sz="2800" b="1" smtClean="0"/>
              <a:t>Foreign Exchange</a:t>
            </a:r>
          </a:p>
          <a:p>
            <a:r>
              <a:rPr lang="en-US" smtClean="0"/>
              <a:t>Foreign Exchange in 2009 could adversely impact global profits </a:t>
            </a:r>
          </a:p>
          <a:p>
            <a:endParaRPr lang="en-US" sz="2800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700" dirty="0" smtClean="0"/>
              <a:t>Officers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685800" y="1295400"/>
            <a:ext cx="67818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entury Schoolbook" pitchFamily="18" charset="0"/>
              </a:rPr>
              <a:t>David Mackay- </a:t>
            </a:r>
            <a:r>
              <a:rPr lang="en-US" sz="2400">
                <a:latin typeface="Century Schoolbook" pitchFamily="18" charset="0"/>
              </a:rPr>
              <a:t>President and CEO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Joined Kellogg in 1985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Began as a category director (essentially a brand manager) for Kellogg Australia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Industry experience: Sara Lee Bakery, former director of multiple industry organizations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Global Experience:  Management in Australia, Europe, and the United States</a:t>
            </a:r>
          </a:p>
          <a:p>
            <a:pPr lvl="1"/>
            <a:endParaRPr lang="en-US" sz="2000">
              <a:latin typeface="Century Schoolbook" pitchFamily="18" charset="0"/>
            </a:endParaRPr>
          </a:p>
          <a:p>
            <a:pPr lvl="1">
              <a:buFont typeface="Arial" charset="0"/>
              <a:buChar char="•"/>
            </a:pPr>
            <a:endParaRPr lang="en-US" sz="2000">
              <a:latin typeface="Century Schoolbook" pitchFamily="18" charset="0"/>
            </a:endParaRPr>
          </a:p>
          <a:p>
            <a:pPr lvl="1">
              <a:buFont typeface="Arial" charset="0"/>
              <a:buChar char="•"/>
            </a:pPr>
            <a:endParaRPr lang="en-US" sz="2000">
              <a:latin typeface="Century Schoolbook" pitchFamily="18" charset="0"/>
            </a:endParaRPr>
          </a:p>
          <a:p>
            <a:pPr lvl="1">
              <a:buFont typeface="Arial" charset="0"/>
              <a:buChar char="•"/>
            </a:pPr>
            <a:endParaRPr lang="en-US" sz="2000">
              <a:latin typeface="Century Schoolbook" pitchFamily="18" charset="0"/>
            </a:endParaRPr>
          </a:p>
          <a:p>
            <a:pPr lvl="1">
              <a:buFont typeface="Arial" charset="0"/>
              <a:buChar char="•"/>
            </a:pPr>
            <a:endParaRPr lang="en-US" sz="2000">
              <a:latin typeface="Century Schoolbook" pitchFamily="18" charset="0"/>
            </a:endParaRPr>
          </a:p>
          <a:p>
            <a:pPr lvl="1">
              <a:buFont typeface="Arial" charset="0"/>
              <a:buChar char="•"/>
            </a:pPr>
            <a:endParaRPr lang="en-US" sz="2000">
              <a:latin typeface="Century Schoolbook" pitchFamily="18" charset="0"/>
            </a:endParaRPr>
          </a:p>
          <a:p>
            <a:pPr lvl="1"/>
            <a:endParaRPr lang="en-US" sz="2000">
              <a:latin typeface="Century Schoolbook" pitchFamily="18" charset="0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685800" y="4038600"/>
            <a:ext cx="74676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entury Schoolbook" pitchFamily="18" charset="0"/>
              </a:rPr>
              <a:t>John Bryant-</a:t>
            </a:r>
            <a:r>
              <a:rPr lang="en-US" sz="2400">
                <a:latin typeface="Century Schoolbook" pitchFamily="18" charset="0"/>
              </a:rPr>
              <a:t> COO,CFO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Joined Kellogg 1998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Experience in Kellogg’s global strategic planning </a:t>
            </a:r>
          </a:p>
          <a:p>
            <a:pPr lvl="1"/>
            <a:r>
              <a:rPr lang="en-US" sz="2000">
                <a:latin typeface="Century Schoolbook" pitchFamily="18" charset="0"/>
              </a:rPr>
              <a:t>process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Management experience in Europe and Australia</a:t>
            </a:r>
          </a:p>
          <a:p>
            <a:pPr lvl="1">
              <a:buFont typeface="Arial" charset="0"/>
              <a:buChar char="•"/>
            </a:pPr>
            <a:r>
              <a:rPr lang="en-US" sz="2000">
                <a:latin typeface="Century Schoolbook" pitchFamily="18" charset="0"/>
              </a:rPr>
              <a:t>Background in Accounting (Deloitte &amp; Touche Leadership)</a:t>
            </a:r>
          </a:p>
          <a:p>
            <a:pPr lvl="1"/>
            <a:endParaRPr lang="en-US">
              <a:latin typeface="Century Schoolbook" pitchFamily="18" charset="0"/>
            </a:endParaRPr>
          </a:p>
        </p:txBody>
      </p:sp>
      <p:pic>
        <p:nvPicPr>
          <p:cNvPr id="14341" name="Picture 1" descr="2006_MASTER_Mackay_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0"/>
            <a:ext cx="152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2" descr="2006_MASTER_bryant_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114800"/>
            <a:ext cx="1473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7162800" y="3733800"/>
            <a:ext cx="2438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>
                <a:latin typeface="Century Schoolbook" pitchFamily="18" charset="0"/>
              </a:rPr>
              <a:t>Source: Kellogg Corporate Website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7162800" y="6324600"/>
            <a:ext cx="2438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>
                <a:latin typeface="Century Schoolbook" pitchFamily="18" charset="0"/>
              </a:rPr>
              <a:t>Source: Kellogg Corporate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700" dirty="0" smtClean="0"/>
              <a:t>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609600" y="1219200"/>
            <a:ext cx="7239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000">
                <a:latin typeface="Century Schoolbook" pitchFamily="18" charset="0"/>
              </a:rPr>
              <a:t>Experience</a:t>
            </a:r>
          </a:p>
          <a:p>
            <a:pPr>
              <a:buFont typeface="Arial" charset="0"/>
              <a:buChar char="•"/>
            </a:pPr>
            <a:endParaRPr lang="en-US" sz="4000">
              <a:latin typeface="Century Schoolbook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4000">
                <a:latin typeface="Century Schoolbook" pitchFamily="18" charset="0"/>
              </a:rPr>
              <a:t>Solid Vision</a:t>
            </a:r>
          </a:p>
          <a:p>
            <a:endParaRPr lang="en-US" sz="4000">
              <a:latin typeface="Century Schoolbook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4000">
                <a:latin typeface="Century Schoolbook" pitchFamily="18" charset="0"/>
              </a:rPr>
              <a:t>Internal Control</a:t>
            </a:r>
            <a:br>
              <a:rPr lang="en-US" sz="4000">
                <a:latin typeface="Century Schoolbook" pitchFamily="18" charset="0"/>
              </a:rPr>
            </a:br>
            <a:endParaRPr lang="en-US" sz="4000">
              <a:latin typeface="Century Schoolbook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4000">
                <a:latin typeface="Century Schoolbook" pitchFamily="18" charset="0"/>
              </a:rPr>
              <a:t>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Product Success</a:t>
            </a:r>
            <a:endParaRPr lang="en-US" sz="6000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pPr lvl="1">
              <a:buFont typeface="Wingdings 2" pitchFamily="18" charset="2"/>
              <a:buNone/>
            </a:pPr>
            <a:r>
              <a:rPr lang="en-US" b="1" smtClean="0"/>
              <a:t>Sustainability</a:t>
            </a:r>
          </a:p>
          <a:p>
            <a:pPr lvl="2"/>
            <a:r>
              <a:rPr lang="en-US" smtClean="0"/>
              <a:t>Ability to adjust and adapt to consumer dynamics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1">
              <a:buFont typeface="Wingdings 2" pitchFamily="18" charset="2"/>
              <a:buNone/>
            </a:pPr>
            <a:r>
              <a:rPr lang="en-US" b="1" smtClean="0"/>
              <a:t>Dependability</a:t>
            </a:r>
          </a:p>
          <a:p>
            <a:pPr lvl="2"/>
            <a:r>
              <a:rPr lang="en-US" smtClean="0"/>
              <a:t>Global Market Leadership Team (GMLT)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1">
              <a:buFont typeface="Wingdings 2" pitchFamily="18" charset="2"/>
              <a:buNone/>
            </a:pPr>
            <a:r>
              <a:rPr lang="en-US" b="1" smtClean="0"/>
              <a:t>Performance</a:t>
            </a:r>
          </a:p>
          <a:p>
            <a:pPr lvl="2"/>
            <a:r>
              <a:rPr lang="en-US" smtClean="0"/>
              <a:t>“Think Globally, Act Locally”</a:t>
            </a:r>
          </a:p>
          <a:p>
            <a:pPr lvl="2"/>
            <a:r>
              <a:rPr lang="en-US" smtClean="0"/>
              <a:t>Ample Advertising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627813"/>
            <a:ext cx="1981200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+mn-lt"/>
                <a:cs typeface="+mn-cs"/>
              </a:rPr>
              <a:t>Source: Kellogg Company Filing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457200" y="5334000"/>
            <a:ext cx="8229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entury Schoolbook" pitchFamily="18" charset="0"/>
              </a:rPr>
              <a:t>Product goals match business goals</a:t>
            </a:r>
          </a:p>
          <a:p>
            <a:pPr lvl="1">
              <a:buFont typeface="Arial" charset="0"/>
              <a:buChar char="•"/>
            </a:pPr>
            <a:r>
              <a:rPr lang="en-US" sz="2400">
                <a:latin typeface="Century Schoolbook" pitchFamily="18" charset="0"/>
              </a:rPr>
              <a:t>“Sustainable and Dependable Growth”</a:t>
            </a:r>
          </a:p>
          <a:p>
            <a:endParaRPr lang="en-US" sz="2800">
              <a:latin typeface="Century Schoolbook" pitchFamily="18" charset="0"/>
            </a:endParaRPr>
          </a:p>
          <a:p>
            <a:endParaRPr lang="en-US" sz="28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/>
              <a:t>Product Overview</a:t>
            </a:r>
            <a:endParaRPr lang="en-US" sz="60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mtClean="0"/>
              <a:t>Consists Mainly of</a:t>
            </a:r>
          </a:p>
          <a:p>
            <a:pPr lvl="1"/>
            <a:r>
              <a:rPr lang="en-US" smtClean="0"/>
              <a:t>Ready-To-Eat Cereals</a:t>
            </a:r>
          </a:p>
          <a:p>
            <a:pPr lvl="1"/>
            <a:r>
              <a:rPr lang="en-US" smtClean="0"/>
              <a:t>Convenience Foods</a:t>
            </a:r>
          </a:p>
          <a:p>
            <a:pPr lvl="2"/>
            <a:r>
              <a:rPr lang="en-US" smtClean="0"/>
              <a:t>Cookies</a:t>
            </a:r>
          </a:p>
          <a:p>
            <a:pPr lvl="2"/>
            <a:r>
              <a:rPr lang="en-US" smtClean="0"/>
              <a:t>Crackers</a:t>
            </a:r>
          </a:p>
          <a:p>
            <a:pPr lvl="2"/>
            <a:r>
              <a:rPr lang="en-US" smtClean="0"/>
              <a:t>Fruit Snacks</a:t>
            </a:r>
          </a:p>
          <a:p>
            <a:pPr lvl="2"/>
            <a:r>
              <a:rPr lang="en-US" smtClean="0"/>
              <a:t>Cereal Bars</a:t>
            </a:r>
          </a:p>
          <a:p>
            <a:pPr lvl="2"/>
            <a:r>
              <a:rPr lang="en-US" smtClean="0"/>
              <a:t>Frozen Waffles</a:t>
            </a:r>
          </a:p>
          <a:p>
            <a:pPr lvl="2"/>
            <a:r>
              <a:rPr lang="en-US" smtClean="0"/>
              <a:t>Toaster Pastries</a:t>
            </a:r>
          </a:p>
          <a:p>
            <a:r>
              <a:rPr lang="en-US" smtClean="0"/>
              <a:t>Manufactured in 19 countries and marketed in over 180 markets</a:t>
            </a:r>
          </a:p>
          <a:p>
            <a:pPr lvl="1"/>
            <a:r>
              <a:rPr lang="en-US" smtClean="0"/>
              <a:t>80 plus brands sold in North America</a:t>
            </a:r>
          </a:p>
          <a:p>
            <a:pPr lvl="1"/>
            <a:r>
              <a:rPr lang="en-US" smtClean="0"/>
              <a:t>60 plus brands sold in International Markets</a:t>
            </a:r>
          </a:p>
          <a:p>
            <a:pPr>
              <a:buFont typeface="Wingdings" pitchFamily="2" charset="2"/>
              <a:buNone/>
            </a:pPr>
            <a:r>
              <a:rPr lang="en-US" sz="1000" smtClean="0"/>
              <a:t>Source: Kellogg.com</a:t>
            </a:r>
          </a:p>
        </p:txBody>
      </p:sp>
      <p:pic>
        <p:nvPicPr>
          <p:cNvPr id="17412" name="Picture 5" descr="tonythetiger.jpg"/>
          <p:cNvPicPr>
            <a:picLocks noChangeAspect="1"/>
          </p:cNvPicPr>
          <p:nvPr/>
        </p:nvPicPr>
        <p:blipFill>
          <a:blip r:embed="rId3"/>
          <a:srcRect l="3464" t="6175" r="3030" b="5322"/>
          <a:stretch>
            <a:fillRect/>
          </a:stretch>
        </p:blipFill>
        <p:spPr bwMode="auto">
          <a:xfrm>
            <a:off x="5486400" y="1524000"/>
            <a:ext cx="2057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7086600" y="4343400"/>
            <a:ext cx="12573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latin typeface="Century Schoolbook" pitchFamily="18" charset="0"/>
              </a:rPr>
              <a:t>Source: Kellogg.com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746</TotalTime>
  <Words>1807</Words>
  <Application>Microsoft Office PowerPoint</Application>
  <PresentationFormat>On-screen Show (4:3)</PresentationFormat>
  <Paragraphs>678</Paragraphs>
  <Slides>44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Century Schoolbook</vt:lpstr>
      <vt:lpstr>Arial</vt:lpstr>
      <vt:lpstr>Wingdings</vt:lpstr>
      <vt:lpstr>Wingdings 2</vt:lpstr>
      <vt:lpstr>Calibri</vt:lpstr>
      <vt:lpstr>Adobe Garamond Pro</vt:lpstr>
      <vt:lpstr>Oriel</vt:lpstr>
      <vt:lpstr>Worksheet</vt:lpstr>
      <vt:lpstr>Kellogg  Company (K)</vt:lpstr>
      <vt:lpstr>Objective</vt:lpstr>
      <vt:lpstr>Kellogg Company</vt:lpstr>
      <vt:lpstr>Why Processed Food?</vt:lpstr>
      <vt:lpstr>Threats</vt:lpstr>
      <vt:lpstr>Officers </vt:lpstr>
      <vt:lpstr>Management </vt:lpstr>
      <vt:lpstr>Product Success</vt:lpstr>
      <vt:lpstr>Product Overview</vt:lpstr>
      <vt:lpstr>Product Overview</vt:lpstr>
      <vt:lpstr>Slide 11</vt:lpstr>
      <vt:lpstr>Innovation</vt:lpstr>
      <vt:lpstr>Innovation</vt:lpstr>
      <vt:lpstr>King Cereal</vt:lpstr>
      <vt:lpstr>-Lean</vt:lpstr>
      <vt:lpstr>Advertising</vt:lpstr>
      <vt:lpstr>Slide 17</vt:lpstr>
      <vt:lpstr>Slide 18</vt:lpstr>
      <vt:lpstr>Inventory</vt:lpstr>
      <vt:lpstr>Private Label Penetration</vt:lpstr>
      <vt:lpstr>Kellogg and Industry Threats</vt:lpstr>
      <vt:lpstr>CORN</vt:lpstr>
      <vt:lpstr>Wheat</vt:lpstr>
      <vt:lpstr>Rice</vt:lpstr>
      <vt:lpstr>Commodity Futures</vt:lpstr>
      <vt:lpstr>The Peanut Recall</vt:lpstr>
      <vt:lpstr>Kellogg and Industry Threats</vt:lpstr>
      <vt:lpstr>M&amp;A</vt:lpstr>
      <vt:lpstr>Financials</vt:lpstr>
      <vt:lpstr>      Financials</vt:lpstr>
      <vt:lpstr>      Financials</vt:lpstr>
      <vt:lpstr>      Financials</vt:lpstr>
      <vt:lpstr>      Financials</vt:lpstr>
      <vt:lpstr>Income Statement</vt:lpstr>
      <vt:lpstr>Balance Sheet</vt:lpstr>
      <vt:lpstr>Cash Flow</vt:lpstr>
      <vt:lpstr>Cash Is King</vt:lpstr>
      <vt:lpstr>Portfolio Management</vt:lpstr>
      <vt:lpstr>Investment Rationale</vt:lpstr>
      <vt:lpstr>One Year Chart</vt:lpstr>
      <vt:lpstr>Kellogg Vs. S&amp;P 500 Vs. ETF PBJ</vt:lpstr>
      <vt:lpstr>Kellogg Vs. Competitors</vt:lpstr>
      <vt:lpstr>Analyst Coverage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Kellogg Company</dc:title>
  <dc:creator>Thomas Winter</dc:creator>
  <cp:lastModifiedBy>Justin Quaglia</cp:lastModifiedBy>
  <cp:revision>121</cp:revision>
  <dcterms:created xsi:type="dcterms:W3CDTF">2009-02-18T05:02:26Z</dcterms:created>
  <dcterms:modified xsi:type="dcterms:W3CDTF">2009-03-22T19:20:38Z</dcterms:modified>
</cp:coreProperties>
</file>